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62" r:id="rId5"/>
    <p:sldId id="263" r:id="rId6"/>
    <p:sldId id="268" r:id="rId7"/>
    <p:sldId id="259" r:id="rId8"/>
    <p:sldId id="267" r:id="rId9"/>
    <p:sldId id="270" r:id="rId10"/>
    <p:sldId id="271" r:id="rId11"/>
    <p:sldId id="269" r:id="rId12"/>
    <p:sldId id="273" r:id="rId13"/>
    <p:sldId id="272" r:id="rId14"/>
    <p:sldId id="287" r:id="rId15"/>
    <p:sldId id="289" r:id="rId16"/>
    <p:sldId id="288" r:id="rId17"/>
    <p:sldId id="292" r:id="rId18"/>
    <p:sldId id="277" r:id="rId19"/>
    <p:sldId id="275" r:id="rId20"/>
    <p:sldId id="290" r:id="rId21"/>
    <p:sldId id="291" r:id="rId22"/>
    <p:sldId id="276" r:id="rId23"/>
    <p:sldId id="278" r:id="rId24"/>
    <p:sldId id="293" r:id="rId25"/>
    <p:sldId id="279" r:id="rId26"/>
    <p:sldId id="281" r:id="rId27"/>
    <p:sldId id="282" r:id="rId28"/>
    <p:sldId id="283" r:id="rId29"/>
    <p:sldId id="296" r:id="rId30"/>
    <p:sldId id="295" r:id="rId31"/>
    <p:sldId id="294" r:id="rId32"/>
    <p:sldId id="284" r:id="rId33"/>
    <p:sldId id="297" r:id="rId34"/>
    <p:sldId id="298" r:id="rId35"/>
    <p:sldId id="305" r:id="rId36"/>
    <p:sldId id="306" r:id="rId37"/>
    <p:sldId id="285" r:id="rId38"/>
    <p:sldId id="299" r:id="rId39"/>
    <p:sldId id="300" r:id="rId40"/>
    <p:sldId id="286" r:id="rId41"/>
    <p:sldId id="301" r:id="rId42"/>
    <p:sldId id="302" r:id="rId43"/>
    <p:sldId id="303" r:id="rId44"/>
    <p:sldId id="304" r:id="rId45"/>
    <p:sldId id="261" r:id="rId46"/>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860" y="14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F6392-559F-41E4-936F-2C88A12ABFE0}" type="doc">
      <dgm:prSet loTypeId="urn:microsoft.com/office/officeart/2005/8/layout/hierarchy1" loCatId="hierarchy" qsTypeId="urn:microsoft.com/office/officeart/2005/8/quickstyle/simple1" qsCatId="simple" csTypeId="urn:microsoft.com/office/officeart/2005/8/colors/accent3_3" csCatId="accent3" phldr="1"/>
      <dgm:spPr/>
      <dgm:t>
        <a:bodyPr/>
        <a:lstStyle/>
        <a:p>
          <a:endParaRPr lang="zh-CN" altLang="en-US"/>
        </a:p>
      </dgm:t>
    </dgm:pt>
    <dgm:pt modelId="{4FA665F7-4D06-4203-A98A-12743D32A775}">
      <dgm:prSet phldrT="[文本]" custT="1"/>
      <dgm:spPr/>
      <dgm:t>
        <a:bodyPr/>
        <a:lstStyle/>
        <a:p>
          <a:r>
            <a:rPr lang="en-US" altLang="zh-CN" sz="1800" dirty="0"/>
            <a:t>Library Management System</a:t>
          </a:r>
          <a:endParaRPr lang="zh-CN" altLang="en-US" sz="1800" dirty="0"/>
        </a:p>
      </dgm:t>
    </dgm:pt>
    <dgm:pt modelId="{8E031FC7-9D5F-4CD2-9013-E147670256BA}" type="parTrans" cxnId="{22C86147-B723-4FAB-8E0D-3A5C5B6275EA}">
      <dgm:prSet/>
      <dgm:spPr/>
      <dgm:t>
        <a:bodyPr/>
        <a:lstStyle/>
        <a:p>
          <a:endParaRPr lang="zh-CN" altLang="en-US"/>
        </a:p>
      </dgm:t>
    </dgm:pt>
    <dgm:pt modelId="{B28E2574-A5A9-429E-9D93-6BF03367BC0E}" type="sibTrans" cxnId="{22C86147-B723-4FAB-8E0D-3A5C5B6275EA}">
      <dgm:prSet/>
      <dgm:spPr/>
      <dgm:t>
        <a:bodyPr/>
        <a:lstStyle/>
        <a:p>
          <a:endParaRPr lang="zh-CN" altLang="en-US"/>
        </a:p>
      </dgm:t>
    </dgm:pt>
    <dgm:pt modelId="{91FC79D5-F457-4419-A3BB-C1AF1CD363F2}">
      <dgm:prSet phldrT="[文本]" custT="1"/>
      <dgm:spPr/>
      <dgm:t>
        <a:bodyPr/>
        <a:lstStyle/>
        <a:p>
          <a:r>
            <a:rPr lang="en-US" sz="1600" b="0" i="0" dirty="0"/>
            <a:t>Administrator </a:t>
          </a:r>
          <a:r>
            <a:rPr lang="en-US" altLang="zh-CN" sz="1600" b="0" i="0" dirty="0"/>
            <a:t>I</a:t>
          </a:r>
          <a:r>
            <a:rPr lang="en-US" sz="1600" b="0" i="0" dirty="0"/>
            <a:t>nterface</a:t>
          </a:r>
          <a:endParaRPr lang="zh-CN" altLang="en-US" sz="1600" dirty="0"/>
        </a:p>
      </dgm:t>
    </dgm:pt>
    <dgm:pt modelId="{25720BCA-4278-49F8-A28E-8C4E2BE4511E}" type="parTrans" cxnId="{76E6900B-B69E-46D6-B207-0740BB8C3ADA}">
      <dgm:prSet/>
      <dgm:spPr/>
      <dgm:t>
        <a:bodyPr/>
        <a:lstStyle/>
        <a:p>
          <a:endParaRPr lang="zh-CN" altLang="en-US"/>
        </a:p>
      </dgm:t>
    </dgm:pt>
    <dgm:pt modelId="{6DA3862B-1F89-4AD9-9B92-DCBDAF8F2F9A}" type="sibTrans" cxnId="{76E6900B-B69E-46D6-B207-0740BB8C3ADA}">
      <dgm:prSet/>
      <dgm:spPr/>
      <dgm:t>
        <a:bodyPr/>
        <a:lstStyle/>
        <a:p>
          <a:endParaRPr lang="zh-CN" altLang="en-US"/>
        </a:p>
      </dgm:t>
    </dgm:pt>
    <dgm:pt modelId="{1DB9D4EF-4775-49B8-8ED2-6497E6AF4674}">
      <dgm:prSet phldrT="[文本]" custT="1"/>
      <dgm:spPr/>
      <dgm:t>
        <a:bodyPr/>
        <a:lstStyle/>
        <a:p>
          <a:r>
            <a:rPr lang="en-US" altLang="zh-CN" sz="1400" b="0" i="0" u="none" dirty="0"/>
            <a:t>U</a:t>
          </a:r>
          <a:r>
            <a:rPr lang="en-US" sz="1400" b="0" i="0" u="none" dirty="0"/>
            <a:t>ser</a:t>
          </a:r>
        </a:p>
        <a:p>
          <a:r>
            <a:rPr lang="en-US" sz="1400" b="0" i="0" dirty="0"/>
            <a:t> </a:t>
          </a:r>
          <a:r>
            <a:rPr lang="en-US" altLang="zh-CN" sz="1400" b="0" i="0" dirty="0"/>
            <a:t>M</a:t>
          </a:r>
          <a:r>
            <a:rPr lang="en-US" sz="1400" b="0" i="0" u="none" dirty="0"/>
            <a:t>anagement</a:t>
          </a:r>
          <a:endParaRPr lang="zh-CN" altLang="en-US" sz="1400" b="0" dirty="0"/>
        </a:p>
      </dgm:t>
    </dgm:pt>
    <dgm:pt modelId="{6E64B340-6455-4901-B64F-EA8AF8EDDF5F}" type="parTrans" cxnId="{755886E4-9DCB-4626-9F20-018B07A9281D}">
      <dgm:prSet/>
      <dgm:spPr/>
      <dgm:t>
        <a:bodyPr/>
        <a:lstStyle/>
        <a:p>
          <a:endParaRPr lang="zh-CN" altLang="en-US"/>
        </a:p>
      </dgm:t>
    </dgm:pt>
    <dgm:pt modelId="{EAFA7A6F-5ACC-485E-BCC9-3DB4522C84A3}" type="sibTrans" cxnId="{755886E4-9DCB-4626-9F20-018B07A9281D}">
      <dgm:prSet/>
      <dgm:spPr/>
      <dgm:t>
        <a:bodyPr/>
        <a:lstStyle/>
        <a:p>
          <a:endParaRPr lang="zh-CN" altLang="en-US"/>
        </a:p>
      </dgm:t>
    </dgm:pt>
    <dgm:pt modelId="{41548915-506F-4A5B-B320-A077E2D1BF1C}">
      <dgm:prSet phldrT="[文本]" custT="1"/>
      <dgm:spPr/>
      <dgm:t>
        <a:bodyPr/>
        <a:lstStyle/>
        <a:p>
          <a:r>
            <a:rPr lang="en-US" sz="1400" b="0" i="0" dirty="0"/>
            <a:t>Book Management</a:t>
          </a:r>
          <a:endParaRPr lang="zh-CN" altLang="en-US" sz="1400" dirty="0"/>
        </a:p>
      </dgm:t>
    </dgm:pt>
    <dgm:pt modelId="{D7731A7A-7327-44A6-8A44-0A160C42F619}" type="parTrans" cxnId="{795E2E8C-DA66-4B2F-B69B-E21DC7D578CB}">
      <dgm:prSet/>
      <dgm:spPr/>
      <dgm:t>
        <a:bodyPr/>
        <a:lstStyle/>
        <a:p>
          <a:endParaRPr lang="zh-CN" altLang="en-US"/>
        </a:p>
      </dgm:t>
    </dgm:pt>
    <dgm:pt modelId="{89040443-D1DD-4874-B2FA-03C9C0DCA810}" type="sibTrans" cxnId="{795E2E8C-DA66-4B2F-B69B-E21DC7D578CB}">
      <dgm:prSet/>
      <dgm:spPr/>
      <dgm:t>
        <a:bodyPr/>
        <a:lstStyle/>
        <a:p>
          <a:endParaRPr lang="zh-CN" altLang="en-US"/>
        </a:p>
      </dgm:t>
    </dgm:pt>
    <dgm:pt modelId="{0EAE5D1B-21D8-4595-8B03-23082302E709}">
      <dgm:prSet phldrT="[文本]" custT="1"/>
      <dgm:spPr/>
      <dgm:t>
        <a:bodyPr/>
        <a:lstStyle/>
        <a:p>
          <a:r>
            <a:rPr lang="en-US" sz="1800" b="0" i="0" dirty="0"/>
            <a:t>User Interface</a:t>
          </a:r>
          <a:endParaRPr lang="zh-CN" altLang="en-US" sz="1800" dirty="0"/>
        </a:p>
      </dgm:t>
    </dgm:pt>
    <dgm:pt modelId="{E079A1F0-A8F1-402F-9A32-B0122F85C744}" type="parTrans" cxnId="{78927236-EA97-4AB6-B6A4-4F020550A17F}">
      <dgm:prSet/>
      <dgm:spPr/>
      <dgm:t>
        <a:bodyPr/>
        <a:lstStyle/>
        <a:p>
          <a:endParaRPr lang="zh-CN" altLang="en-US"/>
        </a:p>
      </dgm:t>
    </dgm:pt>
    <dgm:pt modelId="{A63CE690-B285-44FB-93C1-0C1707A10435}" type="sibTrans" cxnId="{78927236-EA97-4AB6-B6A4-4F020550A17F}">
      <dgm:prSet/>
      <dgm:spPr/>
      <dgm:t>
        <a:bodyPr/>
        <a:lstStyle/>
        <a:p>
          <a:endParaRPr lang="zh-CN" altLang="en-US"/>
        </a:p>
      </dgm:t>
    </dgm:pt>
    <dgm:pt modelId="{C93480C7-F067-4ECC-B332-501D87F78C8C}">
      <dgm:prSet phldrT="[文本]" custT="1"/>
      <dgm:spPr/>
      <dgm:t>
        <a:bodyPr/>
        <a:lstStyle/>
        <a:p>
          <a:r>
            <a:rPr lang="en-US" sz="1400" b="0" i="0" u="none" dirty="0"/>
            <a:t>personal</a:t>
          </a:r>
          <a:r>
            <a:rPr lang="en-US" sz="1400" b="0" i="0" dirty="0"/>
            <a:t> </a:t>
          </a:r>
        </a:p>
        <a:p>
          <a:r>
            <a:rPr lang="en-US" sz="1400" b="0" i="0" u="none" dirty="0"/>
            <a:t>Information</a:t>
          </a:r>
          <a:endParaRPr lang="zh-CN" altLang="en-US" sz="1400" b="0" dirty="0"/>
        </a:p>
      </dgm:t>
    </dgm:pt>
    <dgm:pt modelId="{F08E8891-925C-49B2-AEE4-F86E424901F6}" type="parTrans" cxnId="{91464B24-BC8D-4F33-9A68-E81DD9DDEFF3}">
      <dgm:prSet/>
      <dgm:spPr/>
      <dgm:t>
        <a:bodyPr/>
        <a:lstStyle/>
        <a:p>
          <a:endParaRPr lang="zh-CN" altLang="en-US"/>
        </a:p>
      </dgm:t>
    </dgm:pt>
    <dgm:pt modelId="{D4752144-0075-4AC1-A8D7-30789C106A18}" type="sibTrans" cxnId="{91464B24-BC8D-4F33-9A68-E81DD9DDEFF3}">
      <dgm:prSet/>
      <dgm:spPr/>
      <dgm:t>
        <a:bodyPr/>
        <a:lstStyle/>
        <a:p>
          <a:endParaRPr lang="zh-CN" altLang="en-US"/>
        </a:p>
      </dgm:t>
    </dgm:pt>
    <dgm:pt modelId="{9ED8785E-D247-4783-99BA-E6AAACEF1854}">
      <dgm:prSet phldrT="[文本]" custT="1"/>
      <dgm:spPr/>
      <dgm:t>
        <a:bodyPr/>
        <a:lstStyle/>
        <a:p>
          <a:r>
            <a:rPr lang="en-US" altLang="zh-CN" sz="1400" dirty="0"/>
            <a:t>Report</a:t>
          </a:r>
          <a:endParaRPr lang="zh-CN" altLang="en-US" sz="1400" dirty="0"/>
        </a:p>
      </dgm:t>
    </dgm:pt>
    <dgm:pt modelId="{DAB70890-B783-402D-9440-796F97747035}" type="parTrans" cxnId="{3CAD3A74-2226-4C11-9A97-45E157D596CE}">
      <dgm:prSet/>
      <dgm:spPr/>
      <dgm:t>
        <a:bodyPr/>
        <a:lstStyle/>
        <a:p>
          <a:endParaRPr lang="zh-CN" altLang="en-US"/>
        </a:p>
      </dgm:t>
    </dgm:pt>
    <dgm:pt modelId="{3955574B-1FB3-45D9-BDE6-0D4B758FB0A0}" type="sibTrans" cxnId="{3CAD3A74-2226-4C11-9A97-45E157D596CE}">
      <dgm:prSet/>
      <dgm:spPr/>
      <dgm:t>
        <a:bodyPr/>
        <a:lstStyle/>
        <a:p>
          <a:endParaRPr lang="zh-CN" altLang="en-US"/>
        </a:p>
      </dgm:t>
    </dgm:pt>
    <dgm:pt modelId="{11C664EF-BE77-4D83-87F3-73C09B13E1C2}">
      <dgm:prSet phldrT="[文本]" custT="1"/>
      <dgm:spPr/>
      <dgm:t>
        <a:bodyPr/>
        <a:lstStyle/>
        <a:p>
          <a:r>
            <a:rPr lang="en-US" altLang="zh-CN" sz="1400" b="0" i="0" u="none" dirty="0"/>
            <a:t>S</a:t>
          </a:r>
          <a:r>
            <a:rPr lang="en-US" sz="1400" b="0" i="0" u="none" dirty="0"/>
            <a:t>ystem</a:t>
          </a:r>
          <a:r>
            <a:rPr lang="en-US" sz="1400" b="0" i="0" dirty="0"/>
            <a:t> </a:t>
          </a:r>
        </a:p>
        <a:p>
          <a:r>
            <a:rPr lang="en-US" altLang="zh-CN" sz="1400" b="0" i="0" dirty="0"/>
            <a:t>M</a:t>
          </a:r>
          <a:r>
            <a:rPr lang="en-US" sz="1400" b="0" i="0" u="none" dirty="0"/>
            <a:t>anagement</a:t>
          </a:r>
          <a:r>
            <a:rPr lang="en-US" sz="600" b="0" i="0" dirty="0"/>
            <a:t> </a:t>
          </a:r>
          <a:endParaRPr lang="zh-CN" altLang="en-US" sz="600" dirty="0"/>
        </a:p>
      </dgm:t>
    </dgm:pt>
    <dgm:pt modelId="{7D6113F1-BAC3-4A33-8FDF-E1FDF7CD2F63}" type="parTrans" cxnId="{3ACEF2F7-77C3-486A-B92F-8B783FD8293C}">
      <dgm:prSet/>
      <dgm:spPr/>
      <dgm:t>
        <a:bodyPr/>
        <a:lstStyle/>
        <a:p>
          <a:endParaRPr lang="zh-CN" altLang="en-US"/>
        </a:p>
      </dgm:t>
    </dgm:pt>
    <dgm:pt modelId="{C7E33BD6-25CA-4497-8111-46F2E142E4E0}" type="sibTrans" cxnId="{3ACEF2F7-77C3-486A-B92F-8B783FD8293C}">
      <dgm:prSet/>
      <dgm:spPr/>
      <dgm:t>
        <a:bodyPr/>
        <a:lstStyle/>
        <a:p>
          <a:endParaRPr lang="zh-CN" altLang="en-US"/>
        </a:p>
      </dgm:t>
    </dgm:pt>
    <dgm:pt modelId="{54E5A810-24B9-43F9-985D-A6812A321739}">
      <dgm:prSet phldrT="[文本]" custT="1"/>
      <dgm:spPr/>
      <dgm:t>
        <a:bodyPr/>
        <a:lstStyle/>
        <a:p>
          <a:r>
            <a:rPr lang="en-US" altLang="zh-CN" sz="1400" dirty="0"/>
            <a:t>Change Password/</a:t>
          </a:r>
        </a:p>
        <a:p>
          <a:r>
            <a:rPr lang="en-US" altLang="zh-CN" sz="1400" dirty="0"/>
            <a:t>User name/</a:t>
          </a:r>
        </a:p>
        <a:p>
          <a:r>
            <a:rPr lang="en-US" altLang="zh-CN" sz="1400" dirty="0"/>
            <a:t>Address</a:t>
          </a:r>
          <a:endParaRPr lang="zh-CN" altLang="en-US" sz="1400" dirty="0"/>
        </a:p>
      </dgm:t>
    </dgm:pt>
    <dgm:pt modelId="{9DAB7DA8-288D-4BEB-B91A-E17D1804EEA8}" type="parTrans" cxnId="{A8EF02E0-034A-48F8-BB77-6EBC6FEC89A0}">
      <dgm:prSet/>
      <dgm:spPr/>
      <dgm:t>
        <a:bodyPr/>
        <a:lstStyle/>
        <a:p>
          <a:endParaRPr lang="zh-CN" altLang="en-US"/>
        </a:p>
      </dgm:t>
    </dgm:pt>
    <dgm:pt modelId="{D8F4F3CE-43F9-4E0E-8E6B-CE7DDE5562FA}" type="sibTrans" cxnId="{A8EF02E0-034A-48F8-BB77-6EBC6FEC89A0}">
      <dgm:prSet/>
      <dgm:spPr/>
      <dgm:t>
        <a:bodyPr/>
        <a:lstStyle/>
        <a:p>
          <a:endParaRPr lang="zh-CN" altLang="en-US"/>
        </a:p>
      </dgm:t>
    </dgm:pt>
    <dgm:pt modelId="{80D1FA90-B6A0-4B4F-867C-253B3AAD4CEF}">
      <dgm:prSet phldrT="[文本]" custT="1"/>
      <dgm:spPr/>
      <dgm:t>
        <a:bodyPr/>
        <a:lstStyle/>
        <a:p>
          <a:r>
            <a:rPr lang="en-US" altLang="zh-CN" sz="1400" dirty="0"/>
            <a:t>Book Research</a:t>
          </a:r>
          <a:endParaRPr lang="zh-CN" altLang="en-US" sz="1400" dirty="0"/>
        </a:p>
      </dgm:t>
    </dgm:pt>
    <dgm:pt modelId="{0E10B34A-65EC-4C28-9928-7690279CBF27}" type="parTrans" cxnId="{DBB1CCB3-D370-4747-8BD3-9E60D65E1E39}">
      <dgm:prSet/>
      <dgm:spPr/>
      <dgm:t>
        <a:bodyPr/>
        <a:lstStyle/>
        <a:p>
          <a:endParaRPr lang="zh-CN" altLang="en-US"/>
        </a:p>
      </dgm:t>
    </dgm:pt>
    <dgm:pt modelId="{2F22580D-C45B-4768-8D20-E323B0D810EC}" type="sibTrans" cxnId="{DBB1CCB3-D370-4747-8BD3-9E60D65E1E39}">
      <dgm:prSet/>
      <dgm:spPr/>
      <dgm:t>
        <a:bodyPr/>
        <a:lstStyle/>
        <a:p>
          <a:endParaRPr lang="zh-CN" altLang="en-US"/>
        </a:p>
      </dgm:t>
    </dgm:pt>
    <dgm:pt modelId="{02E9B2AD-6552-436B-9261-6ACA0F1C3160}">
      <dgm:prSet phldrT="[文本]" custT="1"/>
      <dgm:spPr/>
      <dgm:t>
        <a:bodyPr/>
        <a:lstStyle/>
        <a:p>
          <a:r>
            <a:rPr lang="en-US" altLang="zh-CN" sz="1400" dirty="0"/>
            <a:t>Borrowing </a:t>
          </a:r>
        </a:p>
        <a:p>
          <a:r>
            <a:rPr lang="en-US" altLang="zh-CN" sz="1400" dirty="0"/>
            <a:t> State</a:t>
          </a:r>
          <a:endParaRPr lang="zh-CN" altLang="en-US" sz="1400" dirty="0"/>
        </a:p>
      </dgm:t>
    </dgm:pt>
    <dgm:pt modelId="{7CF863E6-3A5B-4091-9A65-C0BC4DCAA082}" type="parTrans" cxnId="{569AD85E-FFE8-4AC0-99F1-7B28AF03A23F}">
      <dgm:prSet/>
      <dgm:spPr/>
      <dgm:t>
        <a:bodyPr/>
        <a:lstStyle/>
        <a:p>
          <a:endParaRPr lang="zh-CN" altLang="en-US"/>
        </a:p>
      </dgm:t>
    </dgm:pt>
    <dgm:pt modelId="{CF7A2EFA-CD47-401C-9DE8-FBCE0D1AD763}" type="sibTrans" cxnId="{569AD85E-FFE8-4AC0-99F1-7B28AF03A23F}">
      <dgm:prSet/>
      <dgm:spPr/>
      <dgm:t>
        <a:bodyPr/>
        <a:lstStyle/>
        <a:p>
          <a:endParaRPr lang="zh-CN" altLang="en-US"/>
        </a:p>
      </dgm:t>
    </dgm:pt>
    <dgm:pt modelId="{D27A6BCD-7056-4036-9094-26A204B4B268}" type="pres">
      <dgm:prSet presAssocID="{D7AF6392-559F-41E4-936F-2C88A12ABFE0}" presName="hierChild1" presStyleCnt="0">
        <dgm:presLayoutVars>
          <dgm:chPref val="1"/>
          <dgm:dir/>
          <dgm:animOne val="branch"/>
          <dgm:animLvl val="lvl"/>
          <dgm:resizeHandles/>
        </dgm:presLayoutVars>
      </dgm:prSet>
      <dgm:spPr/>
    </dgm:pt>
    <dgm:pt modelId="{521D3CF2-89C6-4D55-B1C4-BDE553B7C5E8}" type="pres">
      <dgm:prSet presAssocID="{4FA665F7-4D06-4203-A98A-12743D32A775}" presName="hierRoot1" presStyleCnt="0"/>
      <dgm:spPr/>
    </dgm:pt>
    <dgm:pt modelId="{97D23DB6-E4B4-4FAD-8214-5105BC9815EC}" type="pres">
      <dgm:prSet presAssocID="{4FA665F7-4D06-4203-A98A-12743D32A775}" presName="composite" presStyleCnt="0"/>
      <dgm:spPr/>
    </dgm:pt>
    <dgm:pt modelId="{5DE5C530-95F4-450F-9214-C6BE31C6438F}" type="pres">
      <dgm:prSet presAssocID="{4FA665F7-4D06-4203-A98A-12743D32A775}" presName="background" presStyleLbl="node0" presStyleIdx="0" presStyleCnt="1"/>
      <dgm:spPr/>
    </dgm:pt>
    <dgm:pt modelId="{AA4107B1-081D-4681-BE50-BA48C90041FC}" type="pres">
      <dgm:prSet presAssocID="{4FA665F7-4D06-4203-A98A-12743D32A775}" presName="text" presStyleLbl="fgAcc0" presStyleIdx="0" presStyleCnt="1" custScaleX="779875" custScaleY="494825" custLinFactY="-300000" custLinFactNeighborX="-56422" custLinFactNeighborY="-370337">
        <dgm:presLayoutVars>
          <dgm:chPref val="3"/>
        </dgm:presLayoutVars>
      </dgm:prSet>
      <dgm:spPr/>
    </dgm:pt>
    <dgm:pt modelId="{2A343C33-2A97-4EFC-B78F-1FAA8A7AB132}" type="pres">
      <dgm:prSet presAssocID="{4FA665F7-4D06-4203-A98A-12743D32A775}" presName="hierChild2" presStyleCnt="0"/>
      <dgm:spPr/>
    </dgm:pt>
    <dgm:pt modelId="{C28E6B5A-0B86-4A37-AE85-94D562B57AC2}" type="pres">
      <dgm:prSet presAssocID="{25720BCA-4278-49F8-A28E-8C4E2BE4511E}" presName="Name10" presStyleLbl="parChTrans1D2" presStyleIdx="0" presStyleCnt="2"/>
      <dgm:spPr/>
    </dgm:pt>
    <dgm:pt modelId="{4763BF76-A004-43B8-8F6B-921F7DDDE662}" type="pres">
      <dgm:prSet presAssocID="{91FC79D5-F457-4419-A3BB-C1AF1CD363F2}" presName="hierRoot2" presStyleCnt="0"/>
      <dgm:spPr/>
    </dgm:pt>
    <dgm:pt modelId="{60E9D3C0-661A-4806-8949-53D19EBA95F4}" type="pres">
      <dgm:prSet presAssocID="{91FC79D5-F457-4419-A3BB-C1AF1CD363F2}" presName="composite2" presStyleCnt="0"/>
      <dgm:spPr/>
    </dgm:pt>
    <dgm:pt modelId="{DF33B692-137F-44F4-A56A-03B68CFBBCD3}" type="pres">
      <dgm:prSet presAssocID="{91FC79D5-F457-4419-A3BB-C1AF1CD363F2}" presName="background2" presStyleLbl="node2" presStyleIdx="0" presStyleCnt="2"/>
      <dgm:spPr/>
    </dgm:pt>
    <dgm:pt modelId="{97676ADE-71A1-4206-A478-3ACEF7C8A41A}" type="pres">
      <dgm:prSet presAssocID="{91FC79D5-F457-4419-A3BB-C1AF1CD363F2}" presName="text2" presStyleLbl="fgAcc2" presStyleIdx="0" presStyleCnt="2" custFlipVert="0" custScaleX="626808" custScaleY="292725" custLinFactX="-100000" custLinFactY="-227286" custLinFactNeighborX="-129373" custLinFactNeighborY="-300000">
        <dgm:presLayoutVars>
          <dgm:chPref val="3"/>
        </dgm:presLayoutVars>
      </dgm:prSet>
      <dgm:spPr/>
    </dgm:pt>
    <dgm:pt modelId="{150C588F-0430-43CA-8E4B-4D988C24FD27}" type="pres">
      <dgm:prSet presAssocID="{91FC79D5-F457-4419-A3BB-C1AF1CD363F2}" presName="hierChild3" presStyleCnt="0"/>
      <dgm:spPr/>
    </dgm:pt>
    <dgm:pt modelId="{02B3C7FB-4A5B-412E-A815-86DE90DFD565}" type="pres">
      <dgm:prSet presAssocID="{6E64B340-6455-4901-B64F-EA8AF8EDDF5F}" presName="Name17" presStyleLbl="parChTrans1D3" presStyleIdx="0" presStyleCnt="8"/>
      <dgm:spPr/>
    </dgm:pt>
    <dgm:pt modelId="{FC1FC917-09E1-4055-8785-057089C84163}" type="pres">
      <dgm:prSet presAssocID="{1DB9D4EF-4775-49B8-8ED2-6497E6AF4674}" presName="hierRoot3" presStyleCnt="0"/>
      <dgm:spPr/>
    </dgm:pt>
    <dgm:pt modelId="{52CA8AD6-4383-4EB8-97F4-E687F5D6BE50}" type="pres">
      <dgm:prSet presAssocID="{1DB9D4EF-4775-49B8-8ED2-6497E6AF4674}" presName="composite3" presStyleCnt="0"/>
      <dgm:spPr/>
    </dgm:pt>
    <dgm:pt modelId="{DB91203E-F73C-482D-86FF-1FF14FD371FB}" type="pres">
      <dgm:prSet presAssocID="{1DB9D4EF-4775-49B8-8ED2-6497E6AF4674}" presName="background3" presStyleLbl="node3" presStyleIdx="0" presStyleCnt="8"/>
      <dgm:spPr/>
    </dgm:pt>
    <dgm:pt modelId="{390CA62A-656E-41A0-87BD-01A07945E269}" type="pres">
      <dgm:prSet presAssocID="{1DB9D4EF-4775-49B8-8ED2-6497E6AF4674}" presName="text3" presStyleLbl="fgAcc3" presStyleIdx="0" presStyleCnt="8" custScaleX="540592" custScaleY="291092" custLinFactY="-100000" custLinFactNeighborX="-24558" custLinFactNeighborY="-179632">
        <dgm:presLayoutVars>
          <dgm:chPref val="3"/>
        </dgm:presLayoutVars>
      </dgm:prSet>
      <dgm:spPr/>
    </dgm:pt>
    <dgm:pt modelId="{9C085088-DABE-4F68-AD27-3DF6A5DE253D}" type="pres">
      <dgm:prSet presAssocID="{1DB9D4EF-4775-49B8-8ED2-6497E6AF4674}" presName="hierChild4" presStyleCnt="0"/>
      <dgm:spPr/>
    </dgm:pt>
    <dgm:pt modelId="{2F7E95BF-A19C-4509-8A9C-0B5C737DF030}" type="pres">
      <dgm:prSet presAssocID="{D7731A7A-7327-44A6-8A44-0A160C42F619}" presName="Name17" presStyleLbl="parChTrans1D3" presStyleIdx="1" presStyleCnt="8"/>
      <dgm:spPr/>
    </dgm:pt>
    <dgm:pt modelId="{E29FCCCF-3B39-4B59-A996-314F9F74C143}" type="pres">
      <dgm:prSet presAssocID="{41548915-506F-4A5B-B320-A077E2D1BF1C}" presName="hierRoot3" presStyleCnt="0"/>
      <dgm:spPr/>
    </dgm:pt>
    <dgm:pt modelId="{38E7FED7-C515-49C5-8F3B-57F48CE7C5F8}" type="pres">
      <dgm:prSet presAssocID="{41548915-506F-4A5B-B320-A077E2D1BF1C}" presName="composite3" presStyleCnt="0"/>
      <dgm:spPr/>
    </dgm:pt>
    <dgm:pt modelId="{EB53F10B-BA43-4C31-A4CB-BA2E948045B0}" type="pres">
      <dgm:prSet presAssocID="{41548915-506F-4A5B-B320-A077E2D1BF1C}" presName="background3" presStyleLbl="node3" presStyleIdx="1" presStyleCnt="8"/>
      <dgm:spPr/>
    </dgm:pt>
    <dgm:pt modelId="{E694873A-2ECB-4684-B823-F5845FE5827B}" type="pres">
      <dgm:prSet presAssocID="{41548915-506F-4A5B-B320-A077E2D1BF1C}" presName="text3" presStyleLbl="fgAcc3" presStyleIdx="1" presStyleCnt="8" custScaleX="541446" custScaleY="310543" custLinFactY="-100000" custLinFactNeighborX="20590" custLinFactNeighborY="-101933">
        <dgm:presLayoutVars>
          <dgm:chPref val="3"/>
        </dgm:presLayoutVars>
      </dgm:prSet>
      <dgm:spPr/>
    </dgm:pt>
    <dgm:pt modelId="{F06CCE0D-B610-4A68-AFDC-2285086A41CC}" type="pres">
      <dgm:prSet presAssocID="{41548915-506F-4A5B-B320-A077E2D1BF1C}" presName="hierChild4" presStyleCnt="0"/>
      <dgm:spPr/>
    </dgm:pt>
    <dgm:pt modelId="{80BAF366-42F6-4DD7-B7F3-688A7A8FD172}" type="pres">
      <dgm:prSet presAssocID="{7D6113F1-BAC3-4A33-8FDF-E1FDF7CD2F63}" presName="Name17" presStyleLbl="parChTrans1D3" presStyleIdx="2" presStyleCnt="8"/>
      <dgm:spPr/>
    </dgm:pt>
    <dgm:pt modelId="{B7329E0F-6251-48AD-89E9-E6ED20E41645}" type="pres">
      <dgm:prSet presAssocID="{11C664EF-BE77-4D83-87F3-73C09B13E1C2}" presName="hierRoot3" presStyleCnt="0"/>
      <dgm:spPr/>
    </dgm:pt>
    <dgm:pt modelId="{ADB98A53-8965-4842-B03E-55384117BED2}" type="pres">
      <dgm:prSet presAssocID="{11C664EF-BE77-4D83-87F3-73C09B13E1C2}" presName="composite3" presStyleCnt="0"/>
      <dgm:spPr/>
    </dgm:pt>
    <dgm:pt modelId="{E702A621-375C-4567-AF74-929CCEECE9DA}" type="pres">
      <dgm:prSet presAssocID="{11C664EF-BE77-4D83-87F3-73C09B13E1C2}" presName="background3" presStyleLbl="node3" presStyleIdx="2" presStyleCnt="8"/>
      <dgm:spPr/>
    </dgm:pt>
    <dgm:pt modelId="{460C24BC-8F4F-405F-BBE9-562ACD5C4F20}" type="pres">
      <dgm:prSet presAssocID="{11C664EF-BE77-4D83-87F3-73C09B13E1C2}" presName="text3" presStyleLbl="fgAcc3" presStyleIdx="2" presStyleCnt="8" custScaleX="444428" custScaleY="268561" custLinFactX="84463" custLinFactY="-100000" custLinFactNeighborX="100000" custLinFactNeighborY="-125770">
        <dgm:presLayoutVars>
          <dgm:chPref val="3"/>
        </dgm:presLayoutVars>
      </dgm:prSet>
      <dgm:spPr/>
    </dgm:pt>
    <dgm:pt modelId="{5A82636E-6DAC-46A6-B8E3-85704DA74A11}" type="pres">
      <dgm:prSet presAssocID="{11C664EF-BE77-4D83-87F3-73C09B13E1C2}" presName="hierChild4" presStyleCnt="0"/>
      <dgm:spPr/>
    </dgm:pt>
    <dgm:pt modelId="{A0C4492F-F195-40B0-A180-9FA78A5889B5}" type="pres">
      <dgm:prSet presAssocID="{DAB70890-B783-402D-9440-796F97747035}" presName="Name17" presStyleLbl="parChTrans1D3" presStyleIdx="3" presStyleCnt="8"/>
      <dgm:spPr/>
    </dgm:pt>
    <dgm:pt modelId="{BC382B9D-7EB9-4E2A-B323-00FC2C0B47A4}" type="pres">
      <dgm:prSet presAssocID="{9ED8785E-D247-4783-99BA-E6AAACEF1854}" presName="hierRoot3" presStyleCnt="0"/>
      <dgm:spPr/>
    </dgm:pt>
    <dgm:pt modelId="{14EB698E-CD46-4FFA-9FF5-8D0808D930F5}" type="pres">
      <dgm:prSet presAssocID="{9ED8785E-D247-4783-99BA-E6AAACEF1854}" presName="composite3" presStyleCnt="0"/>
      <dgm:spPr/>
    </dgm:pt>
    <dgm:pt modelId="{9A878930-430A-4419-BA2E-02EF18AE0F54}" type="pres">
      <dgm:prSet presAssocID="{9ED8785E-D247-4783-99BA-E6AAACEF1854}" presName="background3" presStyleLbl="node3" presStyleIdx="3" presStyleCnt="8"/>
      <dgm:spPr/>
    </dgm:pt>
    <dgm:pt modelId="{D86ADB3D-FA44-4142-AB3C-4787BFFFDF5F}" type="pres">
      <dgm:prSet presAssocID="{9ED8785E-D247-4783-99BA-E6AAACEF1854}" presName="text3" presStyleLbl="fgAcc3" presStyleIdx="3" presStyleCnt="8" custScaleX="313897" custScaleY="116611" custLinFactX="124158" custLinFactY="-100000" custLinFactNeighborX="200000" custLinFactNeighborY="-186571">
        <dgm:presLayoutVars>
          <dgm:chPref val="3"/>
        </dgm:presLayoutVars>
      </dgm:prSet>
      <dgm:spPr/>
    </dgm:pt>
    <dgm:pt modelId="{CDF6F0BF-6A0A-4CF9-8E33-05785D1AD8B4}" type="pres">
      <dgm:prSet presAssocID="{9ED8785E-D247-4783-99BA-E6AAACEF1854}" presName="hierChild4" presStyleCnt="0"/>
      <dgm:spPr/>
    </dgm:pt>
    <dgm:pt modelId="{0D79E512-F618-437E-9966-BCAA1543831F}" type="pres">
      <dgm:prSet presAssocID="{E079A1F0-A8F1-402F-9A32-B0122F85C744}" presName="Name10" presStyleLbl="parChTrans1D2" presStyleIdx="1" presStyleCnt="2"/>
      <dgm:spPr/>
    </dgm:pt>
    <dgm:pt modelId="{87302F76-DCC0-488A-A342-889F7362D40B}" type="pres">
      <dgm:prSet presAssocID="{0EAE5D1B-21D8-4595-8B03-23082302E709}" presName="hierRoot2" presStyleCnt="0"/>
      <dgm:spPr/>
    </dgm:pt>
    <dgm:pt modelId="{00CB8B17-AB0C-445E-98E9-51D97BE8AB30}" type="pres">
      <dgm:prSet presAssocID="{0EAE5D1B-21D8-4595-8B03-23082302E709}" presName="composite2" presStyleCnt="0"/>
      <dgm:spPr/>
    </dgm:pt>
    <dgm:pt modelId="{E317AEB1-AC34-4A7C-B160-C013043C356B}" type="pres">
      <dgm:prSet presAssocID="{0EAE5D1B-21D8-4595-8B03-23082302E709}" presName="background2" presStyleLbl="node2" presStyleIdx="1" presStyleCnt="2"/>
      <dgm:spPr/>
    </dgm:pt>
    <dgm:pt modelId="{1DA408BA-542A-47E0-81DB-E3F623192A27}" type="pres">
      <dgm:prSet presAssocID="{0EAE5D1B-21D8-4595-8B03-23082302E709}" presName="text2" presStyleLbl="fgAcc2" presStyleIdx="1" presStyleCnt="2" custScaleX="445743" custScaleY="275435" custLinFactX="80032" custLinFactY="-200000" custLinFactNeighborX="100000" custLinFactNeighborY="-266993">
        <dgm:presLayoutVars>
          <dgm:chPref val="3"/>
        </dgm:presLayoutVars>
      </dgm:prSet>
      <dgm:spPr/>
    </dgm:pt>
    <dgm:pt modelId="{924A1098-E9F5-4B03-BDEA-FAD2AA2DB9FA}" type="pres">
      <dgm:prSet presAssocID="{0EAE5D1B-21D8-4595-8B03-23082302E709}" presName="hierChild3" presStyleCnt="0"/>
      <dgm:spPr/>
    </dgm:pt>
    <dgm:pt modelId="{D71ED2DC-BDE7-4E41-8CFD-5D4B1AF51A76}" type="pres">
      <dgm:prSet presAssocID="{F08E8891-925C-49B2-AEE4-F86E424901F6}" presName="Name17" presStyleLbl="parChTrans1D3" presStyleIdx="4" presStyleCnt="8"/>
      <dgm:spPr/>
    </dgm:pt>
    <dgm:pt modelId="{3A417C8A-132E-41CF-86B9-2E600D32C5A5}" type="pres">
      <dgm:prSet presAssocID="{C93480C7-F067-4ECC-B332-501D87F78C8C}" presName="hierRoot3" presStyleCnt="0"/>
      <dgm:spPr/>
    </dgm:pt>
    <dgm:pt modelId="{C6C16B37-4706-4CCA-958D-0151661C9CF7}" type="pres">
      <dgm:prSet presAssocID="{C93480C7-F067-4ECC-B332-501D87F78C8C}" presName="composite3" presStyleCnt="0"/>
      <dgm:spPr/>
    </dgm:pt>
    <dgm:pt modelId="{7D518E59-9E0D-4D39-8BED-D2C3B4ED1BED}" type="pres">
      <dgm:prSet presAssocID="{C93480C7-F067-4ECC-B332-501D87F78C8C}" presName="background3" presStyleLbl="node3" presStyleIdx="4" presStyleCnt="8"/>
      <dgm:spPr/>
    </dgm:pt>
    <dgm:pt modelId="{061F276F-694D-4796-B4EA-D6FF5A87DB3B}" type="pres">
      <dgm:prSet presAssocID="{C93480C7-F067-4ECC-B332-501D87F78C8C}" presName="text3" presStyleLbl="fgAcc3" presStyleIdx="4" presStyleCnt="8" custScaleX="410462" custScaleY="229555" custLinFactX="-247960" custLinFactY="100000" custLinFactNeighborX="-300000" custLinFactNeighborY="149141">
        <dgm:presLayoutVars>
          <dgm:chPref val="3"/>
        </dgm:presLayoutVars>
      </dgm:prSet>
      <dgm:spPr/>
    </dgm:pt>
    <dgm:pt modelId="{D34DA2F1-EC74-43E7-91F8-22AF196A0382}" type="pres">
      <dgm:prSet presAssocID="{C93480C7-F067-4ECC-B332-501D87F78C8C}" presName="hierChild4" presStyleCnt="0"/>
      <dgm:spPr/>
    </dgm:pt>
    <dgm:pt modelId="{720BCB51-CA38-492F-B427-9092A86D3A48}" type="pres">
      <dgm:prSet presAssocID="{0E10B34A-65EC-4C28-9928-7690279CBF27}" presName="Name17" presStyleLbl="parChTrans1D3" presStyleIdx="5" presStyleCnt="8"/>
      <dgm:spPr/>
    </dgm:pt>
    <dgm:pt modelId="{FF89B6CE-EAE4-4676-B3B8-D7CCF7F7C22E}" type="pres">
      <dgm:prSet presAssocID="{80D1FA90-B6A0-4B4F-867C-253B3AAD4CEF}" presName="hierRoot3" presStyleCnt="0"/>
      <dgm:spPr/>
    </dgm:pt>
    <dgm:pt modelId="{C57A5E78-F4D3-410E-A38E-91013A992A34}" type="pres">
      <dgm:prSet presAssocID="{80D1FA90-B6A0-4B4F-867C-253B3AAD4CEF}" presName="composite3" presStyleCnt="0"/>
      <dgm:spPr/>
    </dgm:pt>
    <dgm:pt modelId="{A20353E3-277A-4529-8576-3BBF2E661ACE}" type="pres">
      <dgm:prSet presAssocID="{80D1FA90-B6A0-4B4F-867C-253B3AAD4CEF}" presName="background3" presStyleLbl="node3" presStyleIdx="5" presStyleCnt="8"/>
      <dgm:spPr/>
    </dgm:pt>
    <dgm:pt modelId="{C086D6EF-D3A4-4139-9BD7-DC269A081F25}" type="pres">
      <dgm:prSet presAssocID="{80D1FA90-B6A0-4B4F-867C-253B3AAD4CEF}" presName="text3" presStyleLbl="fgAcc3" presStyleIdx="5" presStyleCnt="8" custAng="0" custScaleX="331980" custScaleY="178752" custLinFactX="-184779" custLinFactY="100000" custLinFactNeighborX="-200000" custLinFactNeighborY="176160">
        <dgm:presLayoutVars>
          <dgm:chPref val="3"/>
        </dgm:presLayoutVars>
      </dgm:prSet>
      <dgm:spPr/>
    </dgm:pt>
    <dgm:pt modelId="{76381B4D-0FEB-466C-83BF-F4DCF50FDDD6}" type="pres">
      <dgm:prSet presAssocID="{80D1FA90-B6A0-4B4F-867C-253B3AAD4CEF}" presName="hierChild4" presStyleCnt="0"/>
      <dgm:spPr/>
    </dgm:pt>
    <dgm:pt modelId="{4F1A2069-28C0-4C73-8887-5CF75A87C1DE}" type="pres">
      <dgm:prSet presAssocID="{7CF863E6-3A5B-4091-9A65-C0BC4DCAA082}" presName="Name17" presStyleLbl="parChTrans1D3" presStyleIdx="6" presStyleCnt="8"/>
      <dgm:spPr/>
    </dgm:pt>
    <dgm:pt modelId="{94BD3EB9-C82B-4CFC-BDB4-9A7AC6159630}" type="pres">
      <dgm:prSet presAssocID="{02E9B2AD-6552-436B-9261-6ACA0F1C3160}" presName="hierRoot3" presStyleCnt="0"/>
      <dgm:spPr/>
    </dgm:pt>
    <dgm:pt modelId="{C505AEFD-981D-40BD-AC81-8960E5430E30}" type="pres">
      <dgm:prSet presAssocID="{02E9B2AD-6552-436B-9261-6ACA0F1C3160}" presName="composite3" presStyleCnt="0"/>
      <dgm:spPr/>
    </dgm:pt>
    <dgm:pt modelId="{9E984F3B-BBE6-4259-A741-35E4740F167C}" type="pres">
      <dgm:prSet presAssocID="{02E9B2AD-6552-436B-9261-6ACA0F1C3160}" presName="background3" presStyleLbl="node3" presStyleIdx="6" presStyleCnt="8"/>
      <dgm:spPr/>
    </dgm:pt>
    <dgm:pt modelId="{2277A7E8-3676-4573-B9A5-C6F5A758ABEF}" type="pres">
      <dgm:prSet presAssocID="{02E9B2AD-6552-436B-9261-6ACA0F1C3160}" presName="text3" presStyleLbl="fgAcc3" presStyleIdx="6" presStyleCnt="8" custScaleX="358817" custScaleY="256364" custLinFactX="-43116" custLinFactY="177100" custLinFactNeighborX="-100000" custLinFactNeighborY="200000">
        <dgm:presLayoutVars>
          <dgm:chPref val="3"/>
        </dgm:presLayoutVars>
      </dgm:prSet>
      <dgm:spPr/>
    </dgm:pt>
    <dgm:pt modelId="{FC62160D-F9F0-415A-930C-C36A98E7E69D}" type="pres">
      <dgm:prSet presAssocID="{02E9B2AD-6552-436B-9261-6ACA0F1C3160}" presName="hierChild4" presStyleCnt="0"/>
      <dgm:spPr/>
    </dgm:pt>
    <dgm:pt modelId="{6A06DBDF-5FDE-483C-99B0-70A4470510A6}" type="pres">
      <dgm:prSet presAssocID="{9DAB7DA8-288D-4BEB-B91A-E17D1804EEA8}" presName="Name17" presStyleLbl="parChTrans1D3" presStyleIdx="7" presStyleCnt="8"/>
      <dgm:spPr/>
    </dgm:pt>
    <dgm:pt modelId="{1FF366EF-E1EE-46D1-A81F-0A8D52B77824}" type="pres">
      <dgm:prSet presAssocID="{54E5A810-24B9-43F9-985D-A6812A321739}" presName="hierRoot3" presStyleCnt="0"/>
      <dgm:spPr/>
    </dgm:pt>
    <dgm:pt modelId="{DEF67118-E29B-4219-9787-6CEA2FEBDB8B}" type="pres">
      <dgm:prSet presAssocID="{54E5A810-24B9-43F9-985D-A6812A321739}" presName="composite3" presStyleCnt="0"/>
      <dgm:spPr/>
    </dgm:pt>
    <dgm:pt modelId="{773ECF6E-4F87-425F-A3E7-4872B5C4A907}" type="pres">
      <dgm:prSet presAssocID="{54E5A810-24B9-43F9-985D-A6812A321739}" presName="background3" presStyleLbl="node3" presStyleIdx="7" presStyleCnt="8"/>
      <dgm:spPr/>
    </dgm:pt>
    <dgm:pt modelId="{E3630EA9-10CC-4B4A-B19D-EB78066AFD19}" type="pres">
      <dgm:prSet presAssocID="{54E5A810-24B9-43F9-985D-A6812A321739}" presName="text3" presStyleLbl="fgAcc3" presStyleIdx="7" presStyleCnt="8" custScaleX="474679" custScaleY="567330" custLinFactY="100000" custLinFactNeighborX="-29835" custLinFactNeighborY="134895">
        <dgm:presLayoutVars>
          <dgm:chPref val="3"/>
        </dgm:presLayoutVars>
      </dgm:prSet>
      <dgm:spPr/>
    </dgm:pt>
    <dgm:pt modelId="{6A1A6A57-EABF-490C-AD70-EF189A9BBBA0}" type="pres">
      <dgm:prSet presAssocID="{54E5A810-24B9-43F9-985D-A6812A321739}" presName="hierChild4" presStyleCnt="0"/>
      <dgm:spPr/>
    </dgm:pt>
  </dgm:ptLst>
  <dgm:cxnLst>
    <dgm:cxn modelId="{76E6900B-B69E-46D6-B207-0740BB8C3ADA}" srcId="{4FA665F7-4D06-4203-A98A-12743D32A775}" destId="{91FC79D5-F457-4419-A3BB-C1AF1CD363F2}" srcOrd="0" destOrd="0" parTransId="{25720BCA-4278-49F8-A28E-8C4E2BE4511E}" sibTransId="{6DA3862B-1F89-4AD9-9B92-DCBDAF8F2F9A}"/>
    <dgm:cxn modelId="{47F98C11-E68B-4747-B84F-F25D84E07851}" type="presOf" srcId="{54E5A810-24B9-43F9-985D-A6812A321739}" destId="{E3630EA9-10CC-4B4A-B19D-EB78066AFD19}" srcOrd="0" destOrd="0" presId="urn:microsoft.com/office/officeart/2005/8/layout/hierarchy1"/>
    <dgm:cxn modelId="{0D9DEB17-8423-4499-96CA-D8763E368351}" type="presOf" srcId="{02E9B2AD-6552-436B-9261-6ACA0F1C3160}" destId="{2277A7E8-3676-4573-B9A5-C6F5A758ABEF}" srcOrd="0" destOrd="0" presId="urn:microsoft.com/office/officeart/2005/8/layout/hierarchy1"/>
    <dgm:cxn modelId="{6388BA1E-A1D0-4C23-B006-C32DC3D416EF}" type="presOf" srcId="{D7731A7A-7327-44A6-8A44-0A160C42F619}" destId="{2F7E95BF-A19C-4509-8A9C-0B5C737DF030}" srcOrd="0" destOrd="0" presId="urn:microsoft.com/office/officeart/2005/8/layout/hierarchy1"/>
    <dgm:cxn modelId="{91464B24-BC8D-4F33-9A68-E81DD9DDEFF3}" srcId="{0EAE5D1B-21D8-4595-8B03-23082302E709}" destId="{C93480C7-F067-4ECC-B332-501D87F78C8C}" srcOrd="0" destOrd="0" parTransId="{F08E8891-925C-49B2-AEE4-F86E424901F6}" sibTransId="{D4752144-0075-4AC1-A8D7-30789C106A18}"/>
    <dgm:cxn modelId="{6EED8C24-F1E5-40F7-908F-37F3028CFE76}" type="presOf" srcId="{1DB9D4EF-4775-49B8-8ED2-6497E6AF4674}" destId="{390CA62A-656E-41A0-87BD-01A07945E269}" srcOrd="0" destOrd="0" presId="urn:microsoft.com/office/officeart/2005/8/layout/hierarchy1"/>
    <dgm:cxn modelId="{9131C025-364B-47EB-90FF-58905661851F}" type="presOf" srcId="{9DAB7DA8-288D-4BEB-B91A-E17D1804EEA8}" destId="{6A06DBDF-5FDE-483C-99B0-70A4470510A6}" srcOrd="0" destOrd="0" presId="urn:microsoft.com/office/officeart/2005/8/layout/hierarchy1"/>
    <dgm:cxn modelId="{78927236-EA97-4AB6-B6A4-4F020550A17F}" srcId="{4FA665F7-4D06-4203-A98A-12743D32A775}" destId="{0EAE5D1B-21D8-4595-8B03-23082302E709}" srcOrd="1" destOrd="0" parTransId="{E079A1F0-A8F1-402F-9A32-B0122F85C744}" sibTransId="{A63CE690-B285-44FB-93C1-0C1707A10435}"/>
    <dgm:cxn modelId="{CDBFF35D-B6CC-40ED-BA15-21479DAD1E7F}" type="presOf" srcId="{9ED8785E-D247-4783-99BA-E6AAACEF1854}" destId="{D86ADB3D-FA44-4142-AB3C-4787BFFFDF5F}" srcOrd="0" destOrd="0" presId="urn:microsoft.com/office/officeart/2005/8/layout/hierarchy1"/>
    <dgm:cxn modelId="{569AD85E-FFE8-4AC0-99F1-7B28AF03A23F}" srcId="{0EAE5D1B-21D8-4595-8B03-23082302E709}" destId="{02E9B2AD-6552-436B-9261-6ACA0F1C3160}" srcOrd="2" destOrd="0" parTransId="{7CF863E6-3A5B-4091-9A65-C0BC4DCAA082}" sibTransId="{CF7A2EFA-CD47-401C-9DE8-FBCE0D1AD763}"/>
    <dgm:cxn modelId="{1E874260-8A7F-4915-8FF4-BF6A2E8E2DFF}" type="presOf" srcId="{91FC79D5-F457-4419-A3BB-C1AF1CD363F2}" destId="{97676ADE-71A1-4206-A478-3ACEF7C8A41A}" srcOrd="0" destOrd="0" presId="urn:microsoft.com/office/officeart/2005/8/layout/hierarchy1"/>
    <dgm:cxn modelId="{22C86147-B723-4FAB-8E0D-3A5C5B6275EA}" srcId="{D7AF6392-559F-41E4-936F-2C88A12ABFE0}" destId="{4FA665F7-4D06-4203-A98A-12743D32A775}" srcOrd="0" destOrd="0" parTransId="{8E031FC7-9D5F-4CD2-9013-E147670256BA}" sibTransId="{B28E2574-A5A9-429E-9D93-6BF03367BC0E}"/>
    <dgm:cxn modelId="{3CAD3A74-2226-4C11-9A97-45E157D596CE}" srcId="{91FC79D5-F457-4419-A3BB-C1AF1CD363F2}" destId="{9ED8785E-D247-4783-99BA-E6AAACEF1854}" srcOrd="3" destOrd="0" parTransId="{DAB70890-B783-402D-9440-796F97747035}" sibTransId="{3955574B-1FB3-45D9-BDE6-0D4B758FB0A0}"/>
    <dgm:cxn modelId="{F416EE55-8082-4326-B7B5-78B37D81687D}" type="presOf" srcId="{0EAE5D1B-21D8-4595-8B03-23082302E709}" destId="{1DA408BA-542A-47E0-81DB-E3F623192A27}" srcOrd="0" destOrd="0" presId="urn:microsoft.com/office/officeart/2005/8/layout/hierarchy1"/>
    <dgm:cxn modelId="{795E2E8C-DA66-4B2F-B69B-E21DC7D578CB}" srcId="{91FC79D5-F457-4419-A3BB-C1AF1CD363F2}" destId="{41548915-506F-4A5B-B320-A077E2D1BF1C}" srcOrd="1" destOrd="0" parTransId="{D7731A7A-7327-44A6-8A44-0A160C42F619}" sibTransId="{89040443-D1DD-4874-B2FA-03C9C0DCA810}"/>
    <dgm:cxn modelId="{8AA3A18D-A189-4386-9F55-D4710830F30B}" type="presOf" srcId="{0E10B34A-65EC-4C28-9928-7690279CBF27}" destId="{720BCB51-CA38-492F-B427-9092A86D3A48}" srcOrd="0" destOrd="0" presId="urn:microsoft.com/office/officeart/2005/8/layout/hierarchy1"/>
    <dgm:cxn modelId="{31A3B898-05EB-4271-A801-F1CBF39A7810}" type="presOf" srcId="{D7AF6392-559F-41E4-936F-2C88A12ABFE0}" destId="{D27A6BCD-7056-4036-9094-26A204B4B268}" srcOrd="0" destOrd="0" presId="urn:microsoft.com/office/officeart/2005/8/layout/hierarchy1"/>
    <dgm:cxn modelId="{08F9109A-C012-4FCC-8917-959B67E44512}" type="presOf" srcId="{80D1FA90-B6A0-4B4F-867C-253B3AAD4CEF}" destId="{C086D6EF-D3A4-4139-9BD7-DC269A081F25}" srcOrd="0" destOrd="0" presId="urn:microsoft.com/office/officeart/2005/8/layout/hierarchy1"/>
    <dgm:cxn modelId="{10C529B3-3B90-4391-993F-505464DE96D6}" type="presOf" srcId="{7D6113F1-BAC3-4A33-8FDF-E1FDF7CD2F63}" destId="{80BAF366-42F6-4DD7-B7F3-688A7A8FD172}" srcOrd="0" destOrd="0" presId="urn:microsoft.com/office/officeart/2005/8/layout/hierarchy1"/>
    <dgm:cxn modelId="{DBB1CCB3-D370-4747-8BD3-9E60D65E1E39}" srcId="{0EAE5D1B-21D8-4595-8B03-23082302E709}" destId="{80D1FA90-B6A0-4B4F-867C-253B3AAD4CEF}" srcOrd="1" destOrd="0" parTransId="{0E10B34A-65EC-4C28-9928-7690279CBF27}" sibTransId="{2F22580D-C45B-4768-8D20-E323B0D810EC}"/>
    <dgm:cxn modelId="{963D62C7-5027-4CB6-AED0-7768EAC5D7F0}" type="presOf" srcId="{25720BCA-4278-49F8-A28E-8C4E2BE4511E}" destId="{C28E6B5A-0B86-4A37-AE85-94D562B57AC2}" srcOrd="0" destOrd="0" presId="urn:microsoft.com/office/officeart/2005/8/layout/hierarchy1"/>
    <dgm:cxn modelId="{6CCEC0CD-F594-4BF3-B7CB-100B325F5DAF}" type="presOf" srcId="{41548915-506F-4A5B-B320-A077E2D1BF1C}" destId="{E694873A-2ECB-4684-B823-F5845FE5827B}" srcOrd="0" destOrd="0" presId="urn:microsoft.com/office/officeart/2005/8/layout/hierarchy1"/>
    <dgm:cxn modelId="{6104CCD2-11B7-45EC-A77A-1D7B6D6E8609}" type="presOf" srcId="{F08E8891-925C-49B2-AEE4-F86E424901F6}" destId="{D71ED2DC-BDE7-4E41-8CFD-5D4B1AF51A76}" srcOrd="0" destOrd="0" presId="urn:microsoft.com/office/officeart/2005/8/layout/hierarchy1"/>
    <dgm:cxn modelId="{CAF12FDA-9B12-4219-91ED-CBA4313E9259}" type="presOf" srcId="{DAB70890-B783-402D-9440-796F97747035}" destId="{A0C4492F-F195-40B0-A180-9FA78A5889B5}" srcOrd="0" destOrd="0" presId="urn:microsoft.com/office/officeart/2005/8/layout/hierarchy1"/>
    <dgm:cxn modelId="{0BB22EDE-4B33-44DB-A750-379767932628}" type="presOf" srcId="{4FA665F7-4D06-4203-A98A-12743D32A775}" destId="{AA4107B1-081D-4681-BE50-BA48C90041FC}" srcOrd="0" destOrd="0" presId="urn:microsoft.com/office/officeart/2005/8/layout/hierarchy1"/>
    <dgm:cxn modelId="{A8EF02E0-034A-48F8-BB77-6EBC6FEC89A0}" srcId="{0EAE5D1B-21D8-4595-8B03-23082302E709}" destId="{54E5A810-24B9-43F9-985D-A6812A321739}" srcOrd="3" destOrd="0" parTransId="{9DAB7DA8-288D-4BEB-B91A-E17D1804EEA8}" sibTransId="{D8F4F3CE-43F9-4E0E-8E6B-CE7DDE5562FA}"/>
    <dgm:cxn modelId="{94432BE2-ADE1-412E-9537-74709484AA6A}" type="presOf" srcId="{E079A1F0-A8F1-402F-9A32-B0122F85C744}" destId="{0D79E512-F618-437E-9966-BCAA1543831F}" srcOrd="0" destOrd="0" presId="urn:microsoft.com/office/officeart/2005/8/layout/hierarchy1"/>
    <dgm:cxn modelId="{755886E4-9DCB-4626-9F20-018B07A9281D}" srcId="{91FC79D5-F457-4419-A3BB-C1AF1CD363F2}" destId="{1DB9D4EF-4775-49B8-8ED2-6497E6AF4674}" srcOrd="0" destOrd="0" parTransId="{6E64B340-6455-4901-B64F-EA8AF8EDDF5F}" sibTransId="{EAFA7A6F-5ACC-485E-BCC9-3DB4522C84A3}"/>
    <dgm:cxn modelId="{076146E5-A6D2-47E0-BE5B-759CA61B24DF}" type="presOf" srcId="{7CF863E6-3A5B-4091-9A65-C0BC4DCAA082}" destId="{4F1A2069-28C0-4C73-8887-5CF75A87C1DE}" srcOrd="0" destOrd="0" presId="urn:microsoft.com/office/officeart/2005/8/layout/hierarchy1"/>
    <dgm:cxn modelId="{ECDB50EF-B43D-4B5A-B201-8215B671F013}" type="presOf" srcId="{11C664EF-BE77-4D83-87F3-73C09B13E1C2}" destId="{460C24BC-8F4F-405F-BBE9-562ACD5C4F20}" srcOrd="0" destOrd="0" presId="urn:microsoft.com/office/officeart/2005/8/layout/hierarchy1"/>
    <dgm:cxn modelId="{D5F7B4F1-F5F6-42EE-A608-330C83F43442}" type="presOf" srcId="{6E64B340-6455-4901-B64F-EA8AF8EDDF5F}" destId="{02B3C7FB-4A5B-412E-A815-86DE90DFD565}" srcOrd="0" destOrd="0" presId="urn:microsoft.com/office/officeart/2005/8/layout/hierarchy1"/>
    <dgm:cxn modelId="{3ACEF2F7-77C3-486A-B92F-8B783FD8293C}" srcId="{91FC79D5-F457-4419-A3BB-C1AF1CD363F2}" destId="{11C664EF-BE77-4D83-87F3-73C09B13E1C2}" srcOrd="2" destOrd="0" parTransId="{7D6113F1-BAC3-4A33-8FDF-E1FDF7CD2F63}" sibTransId="{C7E33BD6-25CA-4497-8111-46F2E142E4E0}"/>
    <dgm:cxn modelId="{0AA1F4F9-DD8B-480C-BAFF-3A72436F50D0}" type="presOf" srcId="{C93480C7-F067-4ECC-B332-501D87F78C8C}" destId="{061F276F-694D-4796-B4EA-D6FF5A87DB3B}" srcOrd="0" destOrd="0" presId="urn:microsoft.com/office/officeart/2005/8/layout/hierarchy1"/>
    <dgm:cxn modelId="{A5B0943D-A02A-4322-9D32-E9746DC9A7D9}" type="presParOf" srcId="{D27A6BCD-7056-4036-9094-26A204B4B268}" destId="{521D3CF2-89C6-4D55-B1C4-BDE553B7C5E8}" srcOrd="0" destOrd="0" presId="urn:microsoft.com/office/officeart/2005/8/layout/hierarchy1"/>
    <dgm:cxn modelId="{4261B492-54C0-43E7-941F-7CE411F88044}" type="presParOf" srcId="{521D3CF2-89C6-4D55-B1C4-BDE553B7C5E8}" destId="{97D23DB6-E4B4-4FAD-8214-5105BC9815EC}" srcOrd="0" destOrd="0" presId="urn:microsoft.com/office/officeart/2005/8/layout/hierarchy1"/>
    <dgm:cxn modelId="{F541417F-D58C-4117-BF52-FF24B0E33E4E}" type="presParOf" srcId="{97D23DB6-E4B4-4FAD-8214-5105BC9815EC}" destId="{5DE5C530-95F4-450F-9214-C6BE31C6438F}" srcOrd="0" destOrd="0" presId="urn:microsoft.com/office/officeart/2005/8/layout/hierarchy1"/>
    <dgm:cxn modelId="{F4FBDC62-A8D6-4AE8-8120-2008DD9F19D3}" type="presParOf" srcId="{97D23DB6-E4B4-4FAD-8214-5105BC9815EC}" destId="{AA4107B1-081D-4681-BE50-BA48C90041FC}" srcOrd="1" destOrd="0" presId="urn:microsoft.com/office/officeart/2005/8/layout/hierarchy1"/>
    <dgm:cxn modelId="{632C27CE-ADB1-4E10-8503-838755EB8102}" type="presParOf" srcId="{521D3CF2-89C6-4D55-B1C4-BDE553B7C5E8}" destId="{2A343C33-2A97-4EFC-B78F-1FAA8A7AB132}" srcOrd="1" destOrd="0" presId="urn:microsoft.com/office/officeart/2005/8/layout/hierarchy1"/>
    <dgm:cxn modelId="{F35CC94B-7EF8-41F7-AC68-F6357FF6A4E3}" type="presParOf" srcId="{2A343C33-2A97-4EFC-B78F-1FAA8A7AB132}" destId="{C28E6B5A-0B86-4A37-AE85-94D562B57AC2}" srcOrd="0" destOrd="0" presId="urn:microsoft.com/office/officeart/2005/8/layout/hierarchy1"/>
    <dgm:cxn modelId="{80BF6BD3-43FF-4777-A317-E939E0D92082}" type="presParOf" srcId="{2A343C33-2A97-4EFC-B78F-1FAA8A7AB132}" destId="{4763BF76-A004-43B8-8F6B-921F7DDDE662}" srcOrd="1" destOrd="0" presId="urn:microsoft.com/office/officeart/2005/8/layout/hierarchy1"/>
    <dgm:cxn modelId="{DB16BAD4-FACF-4815-8361-F8B8B792F646}" type="presParOf" srcId="{4763BF76-A004-43B8-8F6B-921F7DDDE662}" destId="{60E9D3C0-661A-4806-8949-53D19EBA95F4}" srcOrd="0" destOrd="0" presId="urn:microsoft.com/office/officeart/2005/8/layout/hierarchy1"/>
    <dgm:cxn modelId="{AF521C03-2999-4F8D-BF37-CED367C09037}" type="presParOf" srcId="{60E9D3C0-661A-4806-8949-53D19EBA95F4}" destId="{DF33B692-137F-44F4-A56A-03B68CFBBCD3}" srcOrd="0" destOrd="0" presId="urn:microsoft.com/office/officeart/2005/8/layout/hierarchy1"/>
    <dgm:cxn modelId="{03C14F20-CA61-4000-AA32-6F11B97F8EAE}" type="presParOf" srcId="{60E9D3C0-661A-4806-8949-53D19EBA95F4}" destId="{97676ADE-71A1-4206-A478-3ACEF7C8A41A}" srcOrd="1" destOrd="0" presId="urn:microsoft.com/office/officeart/2005/8/layout/hierarchy1"/>
    <dgm:cxn modelId="{36964335-96B4-466F-8EC0-7DF2E440FF2E}" type="presParOf" srcId="{4763BF76-A004-43B8-8F6B-921F7DDDE662}" destId="{150C588F-0430-43CA-8E4B-4D988C24FD27}" srcOrd="1" destOrd="0" presId="urn:microsoft.com/office/officeart/2005/8/layout/hierarchy1"/>
    <dgm:cxn modelId="{AED552B1-0A8B-4269-ABB5-D01B4B714645}" type="presParOf" srcId="{150C588F-0430-43CA-8E4B-4D988C24FD27}" destId="{02B3C7FB-4A5B-412E-A815-86DE90DFD565}" srcOrd="0" destOrd="0" presId="urn:microsoft.com/office/officeart/2005/8/layout/hierarchy1"/>
    <dgm:cxn modelId="{6D6B5DB7-D6C7-4E21-8DAA-36FDEB25649E}" type="presParOf" srcId="{150C588F-0430-43CA-8E4B-4D988C24FD27}" destId="{FC1FC917-09E1-4055-8785-057089C84163}" srcOrd="1" destOrd="0" presId="urn:microsoft.com/office/officeart/2005/8/layout/hierarchy1"/>
    <dgm:cxn modelId="{5A29233B-22D5-499B-908B-110CF69A8346}" type="presParOf" srcId="{FC1FC917-09E1-4055-8785-057089C84163}" destId="{52CA8AD6-4383-4EB8-97F4-E687F5D6BE50}" srcOrd="0" destOrd="0" presId="urn:microsoft.com/office/officeart/2005/8/layout/hierarchy1"/>
    <dgm:cxn modelId="{E8E30AE1-8AC3-4F8B-B29A-B0D7081525A8}" type="presParOf" srcId="{52CA8AD6-4383-4EB8-97F4-E687F5D6BE50}" destId="{DB91203E-F73C-482D-86FF-1FF14FD371FB}" srcOrd="0" destOrd="0" presId="urn:microsoft.com/office/officeart/2005/8/layout/hierarchy1"/>
    <dgm:cxn modelId="{2720268A-5BA2-4C6E-BA75-309C9A61D103}" type="presParOf" srcId="{52CA8AD6-4383-4EB8-97F4-E687F5D6BE50}" destId="{390CA62A-656E-41A0-87BD-01A07945E269}" srcOrd="1" destOrd="0" presId="urn:microsoft.com/office/officeart/2005/8/layout/hierarchy1"/>
    <dgm:cxn modelId="{7FCD67D3-F70C-4404-A163-001402C1FD00}" type="presParOf" srcId="{FC1FC917-09E1-4055-8785-057089C84163}" destId="{9C085088-DABE-4F68-AD27-3DF6A5DE253D}" srcOrd="1" destOrd="0" presId="urn:microsoft.com/office/officeart/2005/8/layout/hierarchy1"/>
    <dgm:cxn modelId="{4E45E627-9D8A-4E2C-9768-9D3BD4315DB4}" type="presParOf" srcId="{150C588F-0430-43CA-8E4B-4D988C24FD27}" destId="{2F7E95BF-A19C-4509-8A9C-0B5C737DF030}" srcOrd="2" destOrd="0" presId="urn:microsoft.com/office/officeart/2005/8/layout/hierarchy1"/>
    <dgm:cxn modelId="{79667328-1700-4C0D-AD27-33178918C777}" type="presParOf" srcId="{150C588F-0430-43CA-8E4B-4D988C24FD27}" destId="{E29FCCCF-3B39-4B59-A996-314F9F74C143}" srcOrd="3" destOrd="0" presId="urn:microsoft.com/office/officeart/2005/8/layout/hierarchy1"/>
    <dgm:cxn modelId="{6EDD5474-04EE-40FB-B0E1-92FE37540708}" type="presParOf" srcId="{E29FCCCF-3B39-4B59-A996-314F9F74C143}" destId="{38E7FED7-C515-49C5-8F3B-57F48CE7C5F8}" srcOrd="0" destOrd="0" presId="urn:microsoft.com/office/officeart/2005/8/layout/hierarchy1"/>
    <dgm:cxn modelId="{8B982388-BD8B-4761-BBAF-1DBD92FE6E04}" type="presParOf" srcId="{38E7FED7-C515-49C5-8F3B-57F48CE7C5F8}" destId="{EB53F10B-BA43-4C31-A4CB-BA2E948045B0}" srcOrd="0" destOrd="0" presId="urn:microsoft.com/office/officeart/2005/8/layout/hierarchy1"/>
    <dgm:cxn modelId="{DEF90FF5-427D-46E2-A6FE-61140D55C260}" type="presParOf" srcId="{38E7FED7-C515-49C5-8F3B-57F48CE7C5F8}" destId="{E694873A-2ECB-4684-B823-F5845FE5827B}" srcOrd="1" destOrd="0" presId="urn:microsoft.com/office/officeart/2005/8/layout/hierarchy1"/>
    <dgm:cxn modelId="{C9D02040-69D8-4113-B5D4-A77F74205172}" type="presParOf" srcId="{E29FCCCF-3B39-4B59-A996-314F9F74C143}" destId="{F06CCE0D-B610-4A68-AFDC-2285086A41CC}" srcOrd="1" destOrd="0" presId="urn:microsoft.com/office/officeart/2005/8/layout/hierarchy1"/>
    <dgm:cxn modelId="{73B38159-C99D-414D-BBFA-43501AB820CA}" type="presParOf" srcId="{150C588F-0430-43CA-8E4B-4D988C24FD27}" destId="{80BAF366-42F6-4DD7-B7F3-688A7A8FD172}" srcOrd="4" destOrd="0" presId="urn:microsoft.com/office/officeart/2005/8/layout/hierarchy1"/>
    <dgm:cxn modelId="{B2C31171-73BA-47C2-8902-F24DE2C010A0}" type="presParOf" srcId="{150C588F-0430-43CA-8E4B-4D988C24FD27}" destId="{B7329E0F-6251-48AD-89E9-E6ED20E41645}" srcOrd="5" destOrd="0" presId="urn:microsoft.com/office/officeart/2005/8/layout/hierarchy1"/>
    <dgm:cxn modelId="{7BC00F46-51A5-47EF-AB31-CADC5C7F4D06}" type="presParOf" srcId="{B7329E0F-6251-48AD-89E9-E6ED20E41645}" destId="{ADB98A53-8965-4842-B03E-55384117BED2}" srcOrd="0" destOrd="0" presId="urn:microsoft.com/office/officeart/2005/8/layout/hierarchy1"/>
    <dgm:cxn modelId="{1C09CA76-E2E4-4FE1-B38D-059157358F90}" type="presParOf" srcId="{ADB98A53-8965-4842-B03E-55384117BED2}" destId="{E702A621-375C-4567-AF74-929CCEECE9DA}" srcOrd="0" destOrd="0" presId="urn:microsoft.com/office/officeart/2005/8/layout/hierarchy1"/>
    <dgm:cxn modelId="{397F3403-672E-498B-8CE7-4E415B0CFEAB}" type="presParOf" srcId="{ADB98A53-8965-4842-B03E-55384117BED2}" destId="{460C24BC-8F4F-405F-BBE9-562ACD5C4F20}" srcOrd="1" destOrd="0" presId="urn:microsoft.com/office/officeart/2005/8/layout/hierarchy1"/>
    <dgm:cxn modelId="{5ABF4926-1835-414E-97DD-CA64B12E6500}" type="presParOf" srcId="{B7329E0F-6251-48AD-89E9-E6ED20E41645}" destId="{5A82636E-6DAC-46A6-B8E3-85704DA74A11}" srcOrd="1" destOrd="0" presId="urn:microsoft.com/office/officeart/2005/8/layout/hierarchy1"/>
    <dgm:cxn modelId="{513AEBA2-FF63-49BB-A232-7CE2E4B61F6F}" type="presParOf" srcId="{150C588F-0430-43CA-8E4B-4D988C24FD27}" destId="{A0C4492F-F195-40B0-A180-9FA78A5889B5}" srcOrd="6" destOrd="0" presId="urn:microsoft.com/office/officeart/2005/8/layout/hierarchy1"/>
    <dgm:cxn modelId="{2A13AE90-F571-494C-A928-DCD9E20E4810}" type="presParOf" srcId="{150C588F-0430-43CA-8E4B-4D988C24FD27}" destId="{BC382B9D-7EB9-4E2A-B323-00FC2C0B47A4}" srcOrd="7" destOrd="0" presId="urn:microsoft.com/office/officeart/2005/8/layout/hierarchy1"/>
    <dgm:cxn modelId="{C198EBE1-A46D-4B4C-A0DA-EC0E28102539}" type="presParOf" srcId="{BC382B9D-7EB9-4E2A-B323-00FC2C0B47A4}" destId="{14EB698E-CD46-4FFA-9FF5-8D0808D930F5}" srcOrd="0" destOrd="0" presId="urn:microsoft.com/office/officeart/2005/8/layout/hierarchy1"/>
    <dgm:cxn modelId="{4A6D97BE-0DCC-4274-95D6-C905CE080F31}" type="presParOf" srcId="{14EB698E-CD46-4FFA-9FF5-8D0808D930F5}" destId="{9A878930-430A-4419-BA2E-02EF18AE0F54}" srcOrd="0" destOrd="0" presId="urn:microsoft.com/office/officeart/2005/8/layout/hierarchy1"/>
    <dgm:cxn modelId="{A8AABD59-4B37-4CAE-A84E-241EC34BFFCE}" type="presParOf" srcId="{14EB698E-CD46-4FFA-9FF5-8D0808D930F5}" destId="{D86ADB3D-FA44-4142-AB3C-4787BFFFDF5F}" srcOrd="1" destOrd="0" presId="urn:microsoft.com/office/officeart/2005/8/layout/hierarchy1"/>
    <dgm:cxn modelId="{41EB805C-17E8-4738-8E6B-BB44185949BC}" type="presParOf" srcId="{BC382B9D-7EB9-4E2A-B323-00FC2C0B47A4}" destId="{CDF6F0BF-6A0A-4CF9-8E33-05785D1AD8B4}" srcOrd="1" destOrd="0" presId="urn:microsoft.com/office/officeart/2005/8/layout/hierarchy1"/>
    <dgm:cxn modelId="{1B287220-6ADA-44AD-BEF2-921E8EE63E9E}" type="presParOf" srcId="{2A343C33-2A97-4EFC-B78F-1FAA8A7AB132}" destId="{0D79E512-F618-437E-9966-BCAA1543831F}" srcOrd="2" destOrd="0" presId="urn:microsoft.com/office/officeart/2005/8/layout/hierarchy1"/>
    <dgm:cxn modelId="{51737C19-C854-4BF8-8E71-027A9E9215FC}" type="presParOf" srcId="{2A343C33-2A97-4EFC-B78F-1FAA8A7AB132}" destId="{87302F76-DCC0-488A-A342-889F7362D40B}" srcOrd="3" destOrd="0" presId="urn:microsoft.com/office/officeart/2005/8/layout/hierarchy1"/>
    <dgm:cxn modelId="{56B57C5F-2718-45C0-A7A8-31F2E81A18BC}" type="presParOf" srcId="{87302F76-DCC0-488A-A342-889F7362D40B}" destId="{00CB8B17-AB0C-445E-98E9-51D97BE8AB30}" srcOrd="0" destOrd="0" presId="urn:microsoft.com/office/officeart/2005/8/layout/hierarchy1"/>
    <dgm:cxn modelId="{A3C3295E-8A4F-4F8D-97EE-0C07F6005B08}" type="presParOf" srcId="{00CB8B17-AB0C-445E-98E9-51D97BE8AB30}" destId="{E317AEB1-AC34-4A7C-B160-C013043C356B}" srcOrd="0" destOrd="0" presId="urn:microsoft.com/office/officeart/2005/8/layout/hierarchy1"/>
    <dgm:cxn modelId="{13510E3A-057F-4577-A747-67E8EC8D1A41}" type="presParOf" srcId="{00CB8B17-AB0C-445E-98E9-51D97BE8AB30}" destId="{1DA408BA-542A-47E0-81DB-E3F623192A27}" srcOrd="1" destOrd="0" presId="urn:microsoft.com/office/officeart/2005/8/layout/hierarchy1"/>
    <dgm:cxn modelId="{11778CBC-10D0-4572-B7D4-1334343575EE}" type="presParOf" srcId="{87302F76-DCC0-488A-A342-889F7362D40B}" destId="{924A1098-E9F5-4B03-BDEA-FAD2AA2DB9FA}" srcOrd="1" destOrd="0" presId="urn:microsoft.com/office/officeart/2005/8/layout/hierarchy1"/>
    <dgm:cxn modelId="{CAF03B29-310C-4CFB-A1A1-7D3AEDA64822}" type="presParOf" srcId="{924A1098-E9F5-4B03-BDEA-FAD2AA2DB9FA}" destId="{D71ED2DC-BDE7-4E41-8CFD-5D4B1AF51A76}" srcOrd="0" destOrd="0" presId="urn:microsoft.com/office/officeart/2005/8/layout/hierarchy1"/>
    <dgm:cxn modelId="{6668F018-DEFE-465A-B5B1-19DB9D599DA9}" type="presParOf" srcId="{924A1098-E9F5-4B03-BDEA-FAD2AA2DB9FA}" destId="{3A417C8A-132E-41CF-86B9-2E600D32C5A5}" srcOrd="1" destOrd="0" presId="urn:microsoft.com/office/officeart/2005/8/layout/hierarchy1"/>
    <dgm:cxn modelId="{4F7B5167-6027-4803-A6A1-E2FA4B24A94A}" type="presParOf" srcId="{3A417C8A-132E-41CF-86B9-2E600D32C5A5}" destId="{C6C16B37-4706-4CCA-958D-0151661C9CF7}" srcOrd="0" destOrd="0" presId="urn:microsoft.com/office/officeart/2005/8/layout/hierarchy1"/>
    <dgm:cxn modelId="{459FFBC7-C442-4C14-A4BA-5BD38EDD785E}" type="presParOf" srcId="{C6C16B37-4706-4CCA-958D-0151661C9CF7}" destId="{7D518E59-9E0D-4D39-8BED-D2C3B4ED1BED}" srcOrd="0" destOrd="0" presId="urn:microsoft.com/office/officeart/2005/8/layout/hierarchy1"/>
    <dgm:cxn modelId="{22CE12A5-85E1-4293-99C6-B127319C412A}" type="presParOf" srcId="{C6C16B37-4706-4CCA-958D-0151661C9CF7}" destId="{061F276F-694D-4796-B4EA-D6FF5A87DB3B}" srcOrd="1" destOrd="0" presId="urn:microsoft.com/office/officeart/2005/8/layout/hierarchy1"/>
    <dgm:cxn modelId="{81B6B4AD-38CC-4B18-B21F-C29698B8EF5B}" type="presParOf" srcId="{3A417C8A-132E-41CF-86B9-2E600D32C5A5}" destId="{D34DA2F1-EC74-43E7-91F8-22AF196A0382}" srcOrd="1" destOrd="0" presId="urn:microsoft.com/office/officeart/2005/8/layout/hierarchy1"/>
    <dgm:cxn modelId="{F7424982-B75E-4A87-ACBE-E4C7B1B7C986}" type="presParOf" srcId="{924A1098-E9F5-4B03-BDEA-FAD2AA2DB9FA}" destId="{720BCB51-CA38-492F-B427-9092A86D3A48}" srcOrd="2" destOrd="0" presId="urn:microsoft.com/office/officeart/2005/8/layout/hierarchy1"/>
    <dgm:cxn modelId="{81E9A279-A472-4080-ADE6-A99BE2D7F863}" type="presParOf" srcId="{924A1098-E9F5-4B03-BDEA-FAD2AA2DB9FA}" destId="{FF89B6CE-EAE4-4676-B3B8-D7CCF7F7C22E}" srcOrd="3" destOrd="0" presId="urn:microsoft.com/office/officeart/2005/8/layout/hierarchy1"/>
    <dgm:cxn modelId="{CD5B64DF-6485-49A3-9C91-CA3913C42C99}" type="presParOf" srcId="{FF89B6CE-EAE4-4676-B3B8-D7CCF7F7C22E}" destId="{C57A5E78-F4D3-410E-A38E-91013A992A34}" srcOrd="0" destOrd="0" presId="urn:microsoft.com/office/officeart/2005/8/layout/hierarchy1"/>
    <dgm:cxn modelId="{1979F63C-6D7A-4C35-82A7-FAF6180E50A8}" type="presParOf" srcId="{C57A5E78-F4D3-410E-A38E-91013A992A34}" destId="{A20353E3-277A-4529-8576-3BBF2E661ACE}" srcOrd="0" destOrd="0" presId="urn:microsoft.com/office/officeart/2005/8/layout/hierarchy1"/>
    <dgm:cxn modelId="{CF52F14C-7EA5-4528-BB23-1790A05AF105}" type="presParOf" srcId="{C57A5E78-F4D3-410E-A38E-91013A992A34}" destId="{C086D6EF-D3A4-4139-9BD7-DC269A081F25}" srcOrd="1" destOrd="0" presId="urn:microsoft.com/office/officeart/2005/8/layout/hierarchy1"/>
    <dgm:cxn modelId="{E6397EC7-17B6-4A51-8DD9-EE230D257569}" type="presParOf" srcId="{FF89B6CE-EAE4-4676-B3B8-D7CCF7F7C22E}" destId="{76381B4D-0FEB-466C-83BF-F4DCF50FDDD6}" srcOrd="1" destOrd="0" presId="urn:microsoft.com/office/officeart/2005/8/layout/hierarchy1"/>
    <dgm:cxn modelId="{9F8FD9CC-E83E-4A70-BD05-5FC99FF1DEE0}" type="presParOf" srcId="{924A1098-E9F5-4B03-BDEA-FAD2AA2DB9FA}" destId="{4F1A2069-28C0-4C73-8887-5CF75A87C1DE}" srcOrd="4" destOrd="0" presId="urn:microsoft.com/office/officeart/2005/8/layout/hierarchy1"/>
    <dgm:cxn modelId="{265845B3-9EDF-48C2-BECB-C4AECEA65351}" type="presParOf" srcId="{924A1098-E9F5-4B03-BDEA-FAD2AA2DB9FA}" destId="{94BD3EB9-C82B-4CFC-BDB4-9A7AC6159630}" srcOrd="5" destOrd="0" presId="urn:microsoft.com/office/officeart/2005/8/layout/hierarchy1"/>
    <dgm:cxn modelId="{ECD31B9D-6D4C-4E03-9390-BC95CC93CC47}" type="presParOf" srcId="{94BD3EB9-C82B-4CFC-BDB4-9A7AC6159630}" destId="{C505AEFD-981D-40BD-AC81-8960E5430E30}" srcOrd="0" destOrd="0" presId="urn:microsoft.com/office/officeart/2005/8/layout/hierarchy1"/>
    <dgm:cxn modelId="{983B1038-6CDA-4AD7-9D06-A97D41A0250A}" type="presParOf" srcId="{C505AEFD-981D-40BD-AC81-8960E5430E30}" destId="{9E984F3B-BBE6-4259-A741-35E4740F167C}" srcOrd="0" destOrd="0" presId="urn:microsoft.com/office/officeart/2005/8/layout/hierarchy1"/>
    <dgm:cxn modelId="{686942FB-CC30-49FB-940A-FE58EF712350}" type="presParOf" srcId="{C505AEFD-981D-40BD-AC81-8960E5430E30}" destId="{2277A7E8-3676-4573-B9A5-C6F5A758ABEF}" srcOrd="1" destOrd="0" presId="urn:microsoft.com/office/officeart/2005/8/layout/hierarchy1"/>
    <dgm:cxn modelId="{F4A8AFD2-79F0-47CC-9BF6-7BF1D10FF483}" type="presParOf" srcId="{94BD3EB9-C82B-4CFC-BDB4-9A7AC6159630}" destId="{FC62160D-F9F0-415A-930C-C36A98E7E69D}" srcOrd="1" destOrd="0" presId="urn:microsoft.com/office/officeart/2005/8/layout/hierarchy1"/>
    <dgm:cxn modelId="{587ADB33-C334-419D-9EB1-D1FA342E66CF}" type="presParOf" srcId="{924A1098-E9F5-4B03-BDEA-FAD2AA2DB9FA}" destId="{6A06DBDF-5FDE-483C-99B0-70A4470510A6}" srcOrd="6" destOrd="0" presId="urn:microsoft.com/office/officeart/2005/8/layout/hierarchy1"/>
    <dgm:cxn modelId="{81C8EBB8-FD3A-4805-B3F2-810B8916F3B0}" type="presParOf" srcId="{924A1098-E9F5-4B03-BDEA-FAD2AA2DB9FA}" destId="{1FF366EF-E1EE-46D1-A81F-0A8D52B77824}" srcOrd="7" destOrd="0" presId="urn:microsoft.com/office/officeart/2005/8/layout/hierarchy1"/>
    <dgm:cxn modelId="{B5D69BA5-2FE8-4B23-AC23-FEF964785106}" type="presParOf" srcId="{1FF366EF-E1EE-46D1-A81F-0A8D52B77824}" destId="{DEF67118-E29B-4219-9787-6CEA2FEBDB8B}" srcOrd="0" destOrd="0" presId="urn:microsoft.com/office/officeart/2005/8/layout/hierarchy1"/>
    <dgm:cxn modelId="{C13921F0-DC8C-44A9-9A4A-0ACF93693D40}" type="presParOf" srcId="{DEF67118-E29B-4219-9787-6CEA2FEBDB8B}" destId="{773ECF6E-4F87-425F-A3E7-4872B5C4A907}" srcOrd="0" destOrd="0" presId="urn:microsoft.com/office/officeart/2005/8/layout/hierarchy1"/>
    <dgm:cxn modelId="{EB16C347-3BC2-445E-8DBB-1C95A73373CC}" type="presParOf" srcId="{DEF67118-E29B-4219-9787-6CEA2FEBDB8B}" destId="{E3630EA9-10CC-4B4A-B19D-EB78066AFD19}" srcOrd="1" destOrd="0" presId="urn:microsoft.com/office/officeart/2005/8/layout/hierarchy1"/>
    <dgm:cxn modelId="{BED7BE59-0CC4-4085-8AA9-68CE93C2A839}" type="presParOf" srcId="{1FF366EF-E1EE-46D1-A81F-0A8D52B77824}" destId="{6A1A6A57-EABF-490C-AD70-EF189A9BBBA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6DBDF-5FDE-483C-99B0-70A4470510A6}">
      <dsp:nvSpPr>
        <dsp:cNvPr id="0" name=""/>
        <dsp:cNvSpPr/>
      </dsp:nvSpPr>
      <dsp:spPr>
        <a:xfrm>
          <a:off x="7468628" y="1530351"/>
          <a:ext cx="953291" cy="1209866"/>
        </a:xfrm>
        <a:custGeom>
          <a:avLst/>
          <a:gdLst/>
          <a:ahLst/>
          <a:cxnLst/>
          <a:rect l="0" t="0" r="0" b="0"/>
          <a:pathLst>
            <a:path>
              <a:moveTo>
                <a:pt x="0" y="0"/>
              </a:moveTo>
              <a:lnTo>
                <a:pt x="0" y="1186259"/>
              </a:lnTo>
              <a:lnTo>
                <a:pt x="953291" y="1186259"/>
              </a:lnTo>
              <a:lnTo>
                <a:pt x="953291" y="1209866"/>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1A2069-28C0-4C73-8887-5CF75A87C1DE}">
      <dsp:nvSpPr>
        <dsp:cNvPr id="0" name=""/>
        <dsp:cNvSpPr/>
      </dsp:nvSpPr>
      <dsp:spPr>
        <a:xfrm>
          <a:off x="7014642" y="1530351"/>
          <a:ext cx="453985" cy="1439974"/>
        </a:xfrm>
        <a:custGeom>
          <a:avLst/>
          <a:gdLst/>
          <a:ahLst/>
          <a:cxnLst/>
          <a:rect l="0" t="0" r="0" b="0"/>
          <a:pathLst>
            <a:path>
              <a:moveTo>
                <a:pt x="453985" y="0"/>
              </a:moveTo>
              <a:lnTo>
                <a:pt x="453985" y="1416367"/>
              </a:lnTo>
              <a:lnTo>
                <a:pt x="0" y="1416367"/>
              </a:lnTo>
              <a:lnTo>
                <a:pt x="0" y="1439974"/>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0BCB51-CA38-492F-B427-9092A86D3A48}">
      <dsp:nvSpPr>
        <dsp:cNvPr id="0" name=""/>
        <dsp:cNvSpPr/>
      </dsp:nvSpPr>
      <dsp:spPr>
        <a:xfrm>
          <a:off x="5462032" y="1530351"/>
          <a:ext cx="2006596" cy="1276639"/>
        </a:xfrm>
        <a:custGeom>
          <a:avLst/>
          <a:gdLst/>
          <a:ahLst/>
          <a:cxnLst/>
          <a:rect l="0" t="0" r="0" b="0"/>
          <a:pathLst>
            <a:path>
              <a:moveTo>
                <a:pt x="2006596" y="0"/>
              </a:moveTo>
              <a:lnTo>
                <a:pt x="2006596" y="1253032"/>
              </a:lnTo>
              <a:lnTo>
                <a:pt x="0" y="1253032"/>
              </a:lnTo>
              <a:lnTo>
                <a:pt x="0" y="1276639"/>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ED2DC-BDE7-4E41-8CFD-5D4B1AF51A76}">
      <dsp:nvSpPr>
        <dsp:cNvPr id="0" name=""/>
        <dsp:cNvSpPr/>
      </dsp:nvSpPr>
      <dsp:spPr>
        <a:xfrm>
          <a:off x="4043611" y="1530351"/>
          <a:ext cx="3425017" cy="1232918"/>
        </a:xfrm>
        <a:custGeom>
          <a:avLst/>
          <a:gdLst/>
          <a:ahLst/>
          <a:cxnLst/>
          <a:rect l="0" t="0" r="0" b="0"/>
          <a:pathLst>
            <a:path>
              <a:moveTo>
                <a:pt x="3425017" y="0"/>
              </a:moveTo>
              <a:lnTo>
                <a:pt x="3425017" y="1209311"/>
              </a:lnTo>
              <a:lnTo>
                <a:pt x="0" y="1209311"/>
              </a:lnTo>
              <a:lnTo>
                <a:pt x="0" y="1232918"/>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79E512-F618-437E-9966-BCAA1543831F}">
      <dsp:nvSpPr>
        <dsp:cNvPr id="0" name=""/>
        <dsp:cNvSpPr/>
      </dsp:nvSpPr>
      <dsp:spPr>
        <a:xfrm>
          <a:off x="4461074" y="773799"/>
          <a:ext cx="3007553" cy="310859"/>
        </a:xfrm>
        <a:custGeom>
          <a:avLst/>
          <a:gdLst/>
          <a:ahLst/>
          <a:cxnLst/>
          <a:rect l="0" t="0" r="0" b="0"/>
          <a:pathLst>
            <a:path>
              <a:moveTo>
                <a:pt x="0" y="0"/>
              </a:moveTo>
              <a:lnTo>
                <a:pt x="0" y="287252"/>
              </a:lnTo>
              <a:lnTo>
                <a:pt x="3007553" y="287252"/>
              </a:lnTo>
              <a:lnTo>
                <a:pt x="3007553" y="310859"/>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C4492F-F195-40B0-A180-9FA78A5889B5}">
      <dsp:nvSpPr>
        <dsp:cNvPr id="0" name=""/>
        <dsp:cNvSpPr/>
      </dsp:nvSpPr>
      <dsp:spPr>
        <a:xfrm>
          <a:off x="1846043" y="1460766"/>
          <a:ext cx="3440393" cy="463622"/>
        </a:xfrm>
        <a:custGeom>
          <a:avLst/>
          <a:gdLst/>
          <a:ahLst/>
          <a:cxnLst/>
          <a:rect l="0" t="0" r="0" b="0"/>
          <a:pathLst>
            <a:path>
              <a:moveTo>
                <a:pt x="0" y="0"/>
              </a:moveTo>
              <a:lnTo>
                <a:pt x="0" y="440016"/>
              </a:lnTo>
              <a:lnTo>
                <a:pt x="3440393" y="440016"/>
              </a:lnTo>
              <a:lnTo>
                <a:pt x="3440393" y="463622"/>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BAF366-42F6-4DD7-B7F3-688A7A8FD172}">
      <dsp:nvSpPr>
        <dsp:cNvPr id="0" name=""/>
        <dsp:cNvSpPr/>
      </dsp:nvSpPr>
      <dsp:spPr>
        <a:xfrm>
          <a:off x="1846043" y="1460766"/>
          <a:ext cx="2061583" cy="562007"/>
        </a:xfrm>
        <a:custGeom>
          <a:avLst/>
          <a:gdLst/>
          <a:ahLst/>
          <a:cxnLst/>
          <a:rect l="0" t="0" r="0" b="0"/>
          <a:pathLst>
            <a:path>
              <a:moveTo>
                <a:pt x="0" y="0"/>
              </a:moveTo>
              <a:lnTo>
                <a:pt x="0" y="538400"/>
              </a:lnTo>
              <a:lnTo>
                <a:pt x="2061583" y="538400"/>
              </a:lnTo>
              <a:lnTo>
                <a:pt x="2061583" y="562007"/>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7E95BF-A19C-4509-8A9C-0B5C737DF030}">
      <dsp:nvSpPr>
        <dsp:cNvPr id="0" name=""/>
        <dsp:cNvSpPr/>
      </dsp:nvSpPr>
      <dsp:spPr>
        <a:xfrm>
          <a:off x="1846043" y="1460766"/>
          <a:ext cx="331236" cy="600579"/>
        </a:xfrm>
        <a:custGeom>
          <a:avLst/>
          <a:gdLst/>
          <a:ahLst/>
          <a:cxnLst/>
          <a:rect l="0" t="0" r="0" b="0"/>
          <a:pathLst>
            <a:path>
              <a:moveTo>
                <a:pt x="0" y="0"/>
              </a:moveTo>
              <a:lnTo>
                <a:pt x="0" y="576972"/>
              </a:lnTo>
              <a:lnTo>
                <a:pt x="331236" y="576972"/>
              </a:lnTo>
              <a:lnTo>
                <a:pt x="331236" y="600579"/>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B3C7FB-4A5B-412E-A815-86DE90DFD565}">
      <dsp:nvSpPr>
        <dsp:cNvPr id="0" name=""/>
        <dsp:cNvSpPr/>
      </dsp:nvSpPr>
      <dsp:spPr>
        <a:xfrm>
          <a:off x="660469" y="1460766"/>
          <a:ext cx="1185573" cy="474851"/>
        </a:xfrm>
        <a:custGeom>
          <a:avLst/>
          <a:gdLst/>
          <a:ahLst/>
          <a:cxnLst/>
          <a:rect l="0" t="0" r="0" b="0"/>
          <a:pathLst>
            <a:path>
              <a:moveTo>
                <a:pt x="1185573" y="0"/>
              </a:moveTo>
              <a:lnTo>
                <a:pt x="1185573" y="451244"/>
              </a:lnTo>
              <a:lnTo>
                <a:pt x="0" y="451244"/>
              </a:lnTo>
              <a:lnTo>
                <a:pt x="0" y="474851"/>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8E6B5A-0B86-4A37-AE85-94D562B57AC2}">
      <dsp:nvSpPr>
        <dsp:cNvPr id="0" name=""/>
        <dsp:cNvSpPr/>
      </dsp:nvSpPr>
      <dsp:spPr>
        <a:xfrm>
          <a:off x="1846043" y="773799"/>
          <a:ext cx="2615031" cy="213296"/>
        </a:xfrm>
        <a:custGeom>
          <a:avLst/>
          <a:gdLst/>
          <a:ahLst/>
          <a:cxnLst/>
          <a:rect l="0" t="0" r="0" b="0"/>
          <a:pathLst>
            <a:path>
              <a:moveTo>
                <a:pt x="2615031" y="0"/>
              </a:moveTo>
              <a:lnTo>
                <a:pt x="2615031" y="189689"/>
              </a:lnTo>
              <a:lnTo>
                <a:pt x="0" y="189689"/>
              </a:lnTo>
              <a:lnTo>
                <a:pt x="0" y="213296"/>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E5C530-95F4-450F-9214-C6BE31C6438F}">
      <dsp:nvSpPr>
        <dsp:cNvPr id="0" name=""/>
        <dsp:cNvSpPr/>
      </dsp:nvSpPr>
      <dsp:spPr>
        <a:xfrm>
          <a:off x="3467414" y="-26898"/>
          <a:ext cx="1987321" cy="800697"/>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4107B1-081D-4681-BE50-BA48C90041FC}">
      <dsp:nvSpPr>
        <dsp:cNvPr id="0" name=""/>
        <dsp:cNvSpPr/>
      </dsp:nvSpPr>
      <dsp:spPr>
        <a:xfrm>
          <a:off x="3495728" y="0"/>
          <a:ext cx="1987321" cy="800697"/>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Library Management System</a:t>
          </a:r>
          <a:endParaRPr lang="zh-CN" altLang="en-US" sz="1800" kern="1200" dirty="0"/>
        </a:p>
      </dsp:txBody>
      <dsp:txXfrm>
        <a:off x="3519180" y="23452"/>
        <a:ext cx="1940417" cy="753793"/>
      </dsp:txXfrm>
    </dsp:sp>
    <dsp:sp modelId="{DF33B692-137F-44F4-A56A-03B68CFBBCD3}">
      <dsp:nvSpPr>
        <dsp:cNvPr id="0" name=""/>
        <dsp:cNvSpPr/>
      </dsp:nvSpPr>
      <dsp:spPr>
        <a:xfrm>
          <a:off x="1047409" y="987095"/>
          <a:ext cx="1597267" cy="473670"/>
        </a:xfrm>
        <a:prstGeom prst="roundRect">
          <a:avLst>
            <a:gd name="adj" fmla="val 10000"/>
          </a:avLst>
        </a:prstGeom>
        <a:solidFill>
          <a:schemeClr val="accent3">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676ADE-71A1-4206-A478-3ACEF7C8A41A}">
      <dsp:nvSpPr>
        <dsp:cNvPr id="0" name=""/>
        <dsp:cNvSpPr/>
      </dsp:nvSpPr>
      <dsp:spPr>
        <a:xfrm>
          <a:off x="1075723" y="1013993"/>
          <a:ext cx="1597267" cy="473670"/>
        </a:xfrm>
        <a:prstGeom prst="roundRect">
          <a:avLst>
            <a:gd name="adj" fmla="val 10000"/>
          </a:avLst>
        </a:prstGeom>
        <a:solidFill>
          <a:schemeClr val="lt1">
            <a:alpha val="90000"/>
            <a:hueOff val="0"/>
            <a:satOff val="0"/>
            <a:lumOff val="0"/>
            <a:alphaOff val="0"/>
          </a:schemeClr>
        </a:solidFill>
        <a:ln w="25400" cap="flat" cmpd="sng" algn="ctr">
          <a:solidFill>
            <a:schemeClr val="accent3">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Administrator </a:t>
          </a:r>
          <a:r>
            <a:rPr lang="en-US" altLang="zh-CN" sz="1600" b="0" i="0" kern="1200" dirty="0"/>
            <a:t>I</a:t>
          </a:r>
          <a:r>
            <a:rPr lang="en-US" sz="1600" b="0" i="0" kern="1200" dirty="0"/>
            <a:t>nterface</a:t>
          </a:r>
          <a:endParaRPr lang="zh-CN" altLang="en-US" sz="1600" kern="1200" dirty="0"/>
        </a:p>
      </dsp:txBody>
      <dsp:txXfrm>
        <a:off x="1089596" y="1027866"/>
        <a:ext cx="1569521" cy="445924"/>
      </dsp:txXfrm>
    </dsp:sp>
    <dsp:sp modelId="{DB91203E-F73C-482D-86FF-1FF14FD371FB}">
      <dsp:nvSpPr>
        <dsp:cNvPr id="0" name=""/>
        <dsp:cNvSpPr/>
      </dsp:nvSpPr>
      <dsp:spPr>
        <a:xfrm>
          <a:off x="-28313" y="1935617"/>
          <a:ext cx="1377566" cy="471028"/>
        </a:xfrm>
        <a:prstGeom prst="roundRect">
          <a:avLst>
            <a:gd name="adj" fmla="val 10000"/>
          </a:avLst>
        </a:prstGeom>
        <a:solidFill>
          <a:schemeClr val="accent3">
            <a:tint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CA62A-656E-41A0-87BD-01A07945E269}">
      <dsp:nvSpPr>
        <dsp:cNvPr id="0" name=""/>
        <dsp:cNvSpPr/>
      </dsp:nvSpPr>
      <dsp:spPr>
        <a:xfrm>
          <a:off x="0" y="1962515"/>
          <a:ext cx="1377566" cy="471028"/>
        </a:xfrm>
        <a:prstGeom prst="roundRect">
          <a:avLst>
            <a:gd name="adj" fmla="val 10000"/>
          </a:avLst>
        </a:prstGeom>
        <a:solidFill>
          <a:schemeClr val="lt1">
            <a:alpha val="90000"/>
            <a:hueOff val="0"/>
            <a:satOff val="0"/>
            <a:lumOff val="0"/>
            <a:alphaOff val="0"/>
          </a:schemeClr>
        </a:solidFill>
        <a:ln w="25400" cap="flat" cmpd="sng" algn="ctr">
          <a:solidFill>
            <a:schemeClr val="accent3">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b="0" i="0" u="none" kern="1200" dirty="0"/>
            <a:t>U</a:t>
          </a:r>
          <a:r>
            <a:rPr lang="en-US" sz="1400" b="0" i="0" u="none" kern="1200" dirty="0"/>
            <a:t>ser</a:t>
          </a:r>
        </a:p>
        <a:p>
          <a:pPr marL="0" lvl="0" indent="0" algn="ctr" defTabSz="622300">
            <a:lnSpc>
              <a:spcPct val="90000"/>
            </a:lnSpc>
            <a:spcBef>
              <a:spcPct val="0"/>
            </a:spcBef>
            <a:spcAft>
              <a:spcPct val="35000"/>
            </a:spcAft>
            <a:buNone/>
          </a:pPr>
          <a:r>
            <a:rPr lang="en-US" sz="1400" b="0" i="0" kern="1200" dirty="0"/>
            <a:t> </a:t>
          </a:r>
          <a:r>
            <a:rPr lang="en-US" altLang="zh-CN" sz="1400" b="0" i="0" kern="1200" dirty="0"/>
            <a:t>M</a:t>
          </a:r>
          <a:r>
            <a:rPr lang="en-US" sz="1400" b="0" i="0" u="none" kern="1200" dirty="0"/>
            <a:t>anagement</a:t>
          </a:r>
          <a:endParaRPr lang="zh-CN" altLang="en-US" sz="1400" b="0" kern="1200" dirty="0"/>
        </a:p>
      </dsp:txBody>
      <dsp:txXfrm>
        <a:off x="13796" y="1976311"/>
        <a:ext cx="1349974" cy="443436"/>
      </dsp:txXfrm>
    </dsp:sp>
    <dsp:sp modelId="{EB53F10B-BA43-4C31-A4CB-BA2E948045B0}">
      <dsp:nvSpPr>
        <dsp:cNvPr id="0" name=""/>
        <dsp:cNvSpPr/>
      </dsp:nvSpPr>
      <dsp:spPr>
        <a:xfrm>
          <a:off x="1487407" y="2061345"/>
          <a:ext cx="1379743" cy="502502"/>
        </a:xfrm>
        <a:prstGeom prst="roundRect">
          <a:avLst>
            <a:gd name="adj" fmla="val 10000"/>
          </a:avLst>
        </a:prstGeom>
        <a:solidFill>
          <a:schemeClr val="accent3">
            <a:tint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4873A-2ECB-4684-B823-F5845FE5827B}">
      <dsp:nvSpPr>
        <dsp:cNvPr id="0" name=""/>
        <dsp:cNvSpPr/>
      </dsp:nvSpPr>
      <dsp:spPr>
        <a:xfrm>
          <a:off x="1515721" y="2088244"/>
          <a:ext cx="1379743" cy="502502"/>
        </a:xfrm>
        <a:prstGeom prst="roundRect">
          <a:avLst>
            <a:gd name="adj" fmla="val 10000"/>
          </a:avLst>
        </a:prstGeom>
        <a:solidFill>
          <a:schemeClr val="lt1">
            <a:alpha val="90000"/>
            <a:hueOff val="0"/>
            <a:satOff val="0"/>
            <a:lumOff val="0"/>
            <a:alphaOff val="0"/>
          </a:schemeClr>
        </a:solidFill>
        <a:ln w="25400" cap="flat" cmpd="sng" algn="ctr">
          <a:solidFill>
            <a:schemeClr val="accent3">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Book Management</a:t>
          </a:r>
          <a:endParaRPr lang="zh-CN" altLang="en-US" sz="1400" kern="1200" dirty="0"/>
        </a:p>
      </dsp:txBody>
      <dsp:txXfrm>
        <a:off x="1530439" y="2102962"/>
        <a:ext cx="1350307" cy="473066"/>
      </dsp:txXfrm>
    </dsp:sp>
    <dsp:sp modelId="{E702A621-375C-4567-AF74-929CCEECE9DA}">
      <dsp:nvSpPr>
        <dsp:cNvPr id="0" name=""/>
        <dsp:cNvSpPr/>
      </dsp:nvSpPr>
      <dsp:spPr>
        <a:xfrm>
          <a:off x="3341369" y="2022774"/>
          <a:ext cx="1132516" cy="434569"/>
        </a:xfrm>
        <a:prstGeom prst="roundRect">
          <a:avLst>
            <a:gd name="adj" fmla="val 10000"/>
          </a:avLst>
        </a:prstGeom>
        <a:solidFill>
          <a:schemeClr val="accent3">
            <a:tint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0C24BC-8F4F-405F-BBE9-562ACD5C4F20}">
      <dsp:nvSpPr>
        <dsp:cNvPr id="0" name=""/>
        <dsp:cNvSpPr/>
      </dsp:nvSpPr>
      <dsp:spPr>
        <a:xfrm>
          <a:off x="3369683" y="2049672"/>
          <a:ext cx="1132516" cy="434569"/>
        </a:xfrm>
        <a:prstGeom prst="roundRect">
          <a:avLst>
            <a:gd name="adj" fmla="val 10000"/>
          </a:avLst>
        </a:prstGeom>
        <a:solidFill>
          <a:schemeClr val="lt1">
            <a:alpha val="90000"/>
            <a:hueOff val="0"/>
            <a:satOff val="0"/>
            <a:lumOff val="0"/>
            <a:alphaOff val="0"/>
          </a:schemeClr>
        </a:solidFill>
        <a:ln w="25400" cap="flat" cmpd="sng" algn="ctr">
          <a:solidFill>
            <a:schemeClr val="accent3">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b="0" i="0" u="none" kern="1200" dirty="0"/>
            <a:t>S</a:t>
          </a:r>
          <a:r>
            <a:rPr lang="en-US" sz="1400" b="0" i="0" u="none" kern="1200" dirty="0"/>
            <a:t>ystem</a:t>
          </a:r>
          <a:r>
            <a:rPr lang="en-US" sz="1400" b="0" i="0" kern="1200" dirty="0"/>
            <a:t> </a:t>
          </a:r>
        </a:p>
        <a:p>
          <a:pPr marL="0" lvl="0" indent="0" algn="ctr" defTabSz="622300">
            <a:lnSpc>
              <a:spcPct val="90000"/>
            </a:lnSpc>
            <a:spcBef>
              <a:spcPct val="0"/>
            </a:spcBef>
            <a:spcAft>
              <a:spcPct val="35000"/>
            </a:spcAft>
            <a:buNone/>
          </a:pPr>
          <a:r>
            <a:rPr lang="en-US" altLang="zh-CN" sz="1400" b="0" i="0" kern="1200" dirty="0"/>
            <a:t>M</a:t>
          </a:r>
          <a:r>
            <a:rPr lang="en-US" sz="1400" b="0" i="0" u="none" kern="1200" dirty="0"/>
            <a:t>anagement</a:t>
          </a:r>
          <a:r>
            <a:rPr lang="en-US" sz="600" b="0" i="0" kern="1200" dirty="0"/>
            <a:t> </a:t>
          </a:r>
          <a:endParaRPr lang="zh-CN" altLang="en-US" sz="600" kern="1200" dirty="0"/>
        </a:p>
      </dsp:txBody>
      <dsp:txXfrm>
        <a:off x="3382411" y="2062400"/>
        <a:ext cx="1107060" cy="409113"/>
      </dsp:txXfrm>
    </dsp:sp>
    <dsp:sp modelId="{9A878930-430A-4419-BA2E-02EF18AE0F54}">
      <dsp:nvSpPr>
        <dsp:cNvPr id="0" name=""/>
        <dsp:cNvSpPr/>
      </dsp:nvSpPr>
      <dsp:spPr>
        <a:xfrm>
          <a:off x="4886492" y="1924389"/>
          <a:ext cx="799889" cy="188693"/>
        </a:xfrm>
        <a:prstGeom prst="roundRect">
          <a:avLst>
            <a:gd name="adj" fmla="val 10000"/>
          </a:avLst>
        </a:prstGeom>
        <a:solidFill>
          <a:schemeClr val="accent3">
            <a:tint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6ADB3D-FA44-4142-AB3C-4787BFFFDF5F}">
      <dsp:nvSpPr>
        <dsp:cNvPr id="0" name=""/>
        <dsp:cNvSpPr/>
      </dsp:nvSpPr>
      <dsp:spPr>
        <a:xfrm>
          <a:off x="4914805" y="1951287"/>
          <a:ext cx="799889" cy="188693"/>
        </a:xfrm>
        <a:prstGeom prst="roundRect">
          <a:avLst>
            <a:gd name="adj" fmla="val 10000"/>
          </a:avLst>
        </a:prstGeom>
        <a:solidFill>
          <a:schemeClr val="lt1">
            <a:alpha val="90000"/>
            <a:hueOff val="0"/>
            <a:satOff val="0"/>
            <a:lumOff val="0"/>
            <a:alphaOff val="0"/>
          </a:schemeClr>
        </a:solidFill>
        <a:ln w="25400" cap="flat" cmpd="sng" algn="ctr">
          <a:solidFill>
            <a:schemeClr val="accent3">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Report</a:t>
          </a:r>
          <a:endParaRPr lang="zh-CN" altLang="en-US" sz="1400" kern="1200" dirty="0"/>
        </a:p>
      </dsp:txBody>
      <dsp:txXfrm>
        <a:off x="4920332" y="1956814"/>
        <a:ext cx="788835" cy="177639"/>
      </dsp:txXfrm>
    </dsp:sp>
    <dsp:sp modelId="{E317AEB1-AC34-4A7C-B160-C013043C356B}">
      <dsp:nvSpPr>
        <dsp:cNvPr id="0" name=""/>
        <dsp:cNvSpPr/>
      </dsp:nvSpPr>
      <dsp:spPr>
        <a:xfrm>
          <a:off x="6900694" y="1084658"/>
          <a:ext cx="1135867" cy="445693"/>
        </a:xfrm>
        <a:prstGeom prst="roundRect">
          <a:avLst>
            <a:gd name="adj" fmla="val 10000"/>
          </a:avLst>
        </a:prstGeom>
        <a:solidFill>
          <a:schemeClr val="accent3">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408BA-542A-47E0-81DB-E3F623192A27}">
      <dsp:nvSpPr>
        <dsp:cNvPr id="0" name=""/>
        <dsp:cNvSpPr/>
      </dsp:nvSpPr>
      <dsp:spPr>
        <a:xfrm>
          <a:off x="6929008" y="1111556"/>
          <a:ext cx="1135867" cy="445693"/>
        </a:xfrm>
        <a:prstGeom prst="roundRect">
          <a:avLst>
            <a:gd name="adj" fmla="val 10000"/>
          </a:avLst>
        </a:prstGeom>
        <a:solidFill>
          <a:schemeClr val="lt1">
            <a:alpha val="90000"/>
            <a:hueOff val="0"/>
            <a:satOff val="0"/>
            <a:lumOff val="0"/>
            <a:alphaOff val="0"/>
          </a:schemeClr>
        </a:solidFill>
        <a:ln w="25400" cap="flat" cmpd="sng" algn="ctr">
          <a:solidFill>
            <a:schemeClr val="accent3">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User Interface</a:t>
          </a:r>
          <a:endParaRPr lang="zh-CN" altLang="en-US" sz="1800" kern="1200" dirty="0"/>
        </a:p>
      </dsp:txBody>
      <dsp:txXfrm>
        <a:off x="6942062" y="1124610"/>
        <a:ext cx="1109759" cy="419585"/>
      </dsp:txXfrm>
    </dsp:sp>
    <dsp:sp modelId="{7D518E59-9E0D-4D39-8BED-D2C3B4ED1BED}">
      <dsp:nvSpPr>
        <dsp:cNvPr id="0" name=""/>
        <dsp:cNvSpPr/>
      </dsp:nvSpPr>
      <dsp:spPr>
        <a:xfrm>
          <a:off x="3520629" y="2763270"/>
          <a:ext cx="1045962" cy="371452"/>
        </a:xfrm>
        <a:prstGeom prst="roundRect">
          <a:avLst>
            <a:gd name="adj" fmla="val 10000"/>
          </a:avLst>
        </a:prstGeom>
        <a:solidFill>
          <a:schemeClr val="accent3">
            <a:tint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1F276F-694D-4796-B4EA-D6FF5A87DB3B}">
      <dsp:nvSpPr>
        <dsp:cNvPr id="0" name=""/>
        <dsp:cNvSpPr/>
      </dsp:nvSpPr>
      <dsp:spPr>
        <a:xfrm>
          <a:off x="3548943" y="2790168"/>
          <a:ext cx="1045962" cy="371452"/>
        </a:xfrm>
        <a:prstGeom prst="roundRect">
          <a:avLst>
            <a:gd name="adj" fmla="val 10000"/>
          </a:avLst>
        </a:prstGeom>
        <a:solidFill>
          <a:schemeClr val="lt1">
            <a:alpha val="90000"/>
            <a:hueOff val="0"/>
            <a:satOff val="0"/>
            <a:lumOff val="0"/>
            <a:alphaOff val="0"/>
          </a:schemeClr>
        </a:solidFill>
        <a:ln w="25400" cap="flat" cmpd="sng" algn="ctr">
          <a:solidFill>
            <a:schemeClr val="accent3">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u="none" kern="1200" dirty="0"/>
            <a:t>personal</a:t>
          </a:r>
          <a:r>
            <a:rPr lang="en-US" sz="1400" b="0" i="0" kern="1200" dirty="0"/>
            <a:t> </a:t>
          </a:r>
        </a:p>
        <a:p>
          <a:pPr marL="0" lvl="0" indent="0" algn="ctr" defTabSz="622300">
            <a:lnSpc>
              <a:spcPct val="90000"/>
            </a:lnSpc>
            <a:spcBef>
              <a:spcPct val="0"/>
            </a:spcBef>
            <a:spcAft>
              <a:spcPct val="35000"/>
            </a:spcAft>
            <a:buNone/>
          </a:pPr>
          <a:r>
            <a:rPr lang="en-US" sz="1400" b="0" i="0" u="none" kern="1200" dirty="0"/>
            <a:t>Information</a:t>
          </a:r>
          <a:endParaRPr lang="zh-CN" altLang="en-US" sz="1400" b="0" kern="1200" dirty="0"/>
        </a:p>
      </dsp:txBody>
      <dsp:txXfrm>
        <a:off x="3559822" y="2801047"/>
        <a:ext cx="1024204" cy="349694"/>
      </dsp:txXfrm>
    </dsp:sp>
    <dsp:sp modelId="{A20353E3-277A-4529-8576-3BBF2E661ACE}">
      <dsp:nvSpPr>
        <dsp:cNvPr id="0" name=""/>
        <dsp:cNvSpPr/>
      </dsp:nvSpPr>
      <dsp:spPr>
        <a:xfrm>
          <a:off x="5039047" y="2806990"/>
          <a:ext cx="845970" cy="289246"/>
        </a:xfrm>
        <a:prstGeom prst="roundRect">
          <a:avLst>
            <a:gd name="adj" fmla="val 10000"/>
          </a:avLst>
        </a:prstGeom>
        <a:solidFill>
          <a:schemeClr val="accent3">
            <a:tint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86D6EF-D3A4-4139-9BD7-DC269A081F25}">
      <dsp:nvSpPr>
        <dsp:cNvPr id="0" name=""/>
        <dsp:cNvSpPr/>
      </dsp:nvSpPr>
      <dsp:spPr>
        <a:xfrm>
          <a:off x="5067360" y="2833888"/>
          <a:ext cx="845970" cy="289246"/>
        </a:xfrm>
        <a:prstGeom prst="roundRect">
          <a:avLst>
            <a:gd name="adj" fmla="val 10000"/>
          </a:avLst>
        </a:prstGeom>
        <a:solidFill>
          <a:schemeClr val="lt1">
            <a:alpha val="90000"/>
            <a:hueOff val="0"/>
            <a:satOff val="0"/>
            <a:lumOff val="0"/>
            <a:alphaOff val="0"/>
          </a:schemeClr>
        </a:solidFill>
        <a:ln w="25400" cap="flat" cmpd="sng" algn="ctr">
          <a:solidFill>
            <a:schemeClr val="accent3">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Book Research</a:t>
          </a:r>
          <a:endParaRPr lang="zh-CN" altLang="en-US" sz="1400" kern="1200" dirty="0"/>
        </a:p>
      </dsp:txBody>
      <dsp:txXfrm>
        <a:off x="5075832" y="2842360"/>
        <a:ext cx="829026" cy="272302"/>
      </dsp:txXfrm>
    </dsp:sp>
    <dsp:sp modelId="{9E984F3B-BBE6-4259-A741-35E4740F167C}">
      <dsp:nvSpPr>
        <dsp:cNvPr id="0" name=""/>
        <dsp:cNvSpPr/>
      </dsp:nvSpPr>
      <dsp:spPr>
        <a:xfrm>
          <a:off x="6557464" y="2970326"/>
          <a:ext cx="914357" cy="414833"/>
        </a:xfrm>
        <a:prstGeom prst="roundRect">
          <a:avLst>
            <a:gd name="adj" fmla="val 10000"/>
          </a:avLst>
        </a:prstGeom>
        <a:solidFill>
          <a:schemeClr val="accent3">
            <a:tint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77A7E8-3676-4573-B9A5-C6F5A758ABEF}">
      <dsp:nvSpPr>
        <dsp:cNvPr id="0" name=""/>
        <dsp:cNvSpPr/>
      </dsp:nvSpPr>
      <dsp:spPr>
        <a:xfrm>
          <a:off x="6585778" y="2997224"/>
          <a:ext cx="914357" cy="414833"/>
        </a:xfrm>
        <a:prstGeom prst="roundRect">
          <a:avLst>
            <a:gd name="adj" fmla="val 10000"/>
          </a:avLst>
        </a:prstGeom>
        <a:solidFill>
          <a:schemeClr val="lt1">
            <a:alpha val="90000"/>
            <a:hueOff val="0"/>
            <a:satOff val="0"/>
            <a:lumOff val="0"/>
            <a:alphaOff val="0"/>
          </a:schemeClr>
        </a:solidFill>
        <a:ln w="25400" cap="flat" cmpd="sng" algn="ctr">
          <a:solidFill>
            <a:schemeClr val="accent3">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Borrowing </a:t>
          </a:r>
        </a:p>
        <a:p>
          <a:pPr marL="0" lvl="0" indent="0" algn="ctr" defTabSz="622300">
            <a:lnSpc>
              <a:spcPct val="90000"/>
            </a:lnSpc>
            <a:spcBef>
              <a:spcPct val="0"/>
            </a:spcBef>
            <a:spcAft>
              <a:spcPct val="35000"/>
            </a:spcAft>
            <a:buNone/>
          </a:pPr>
          <a:r>
            <a:rPr lang="en-US" altLang="zh-CN" sz="1400" kern="1200" dirty="0"/>
            <a:t> State</a:t>
          </a:r>
          <a:endParaRPr lang="zh-CN" altLang="en-US" sz="1400" kern="1200" dirty="0"/>
        </a:p>
      </dsp:txBody>
      <dsp:txXfrm>
        <a:off x="6597928" y="3009374"/>
        <a:ext cx="890057" cy="390533"/>
      </dsp:txXfrm>
    </dsp:sp>
    <dsp:sp modelId="{773ECF6E-4F87-425F-A3E7-4872B5C4A907}">
      <dsp:nvSpPr>
        <dsp:cNvPr id="0" name=""/>
        <dsp:cNvSpPr/>
      </dsp:nvSpPr>
      <dsp:spPr>
        <a:xfrm>
          <a:off x="7817118" y="2740218"/>
          <a:ext cx="1209603" cy="918020"/>
        </a:xfrm>
        <a:prstGeom prst="roundRect">
          <a:avLst>
            <a:gd name="adj" fmla="val 10000"/>
          </a:avLst>
        </a:prstGeom>
        <a:solidFill>
          <a:schemeClr val="accent3">
            <a:tint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630EA9-10CC-4B4A-B19D-EB78066AFD19}">
      <dsp:nvSpPr>
        <dsp:cNvPr id="0" name=""/>
        <dsp:cNvSpPr/>
      </dsp:nvSpPr>
      <dsp:spPr>
        <a:xfrm>
          <a:off x="7845432" y="2767116"/>
          <a:ext cx="1209603" cy="918020"/>
        </a:xfrm>
        <a:prstGeom prst="roundRect">
          <a:avLst>
            <a:gd name="adj" fmla="val 10000"/>
          </a:avLst>
        </a:prstGeom>
        <a:solidFill>
          <a:schemeClr val="lt1">
            <a:alpha val="90000"/>
            <a:hueOff val="0"/>
            <a:satOff val="0"/>
            <a:lumOff val="0"/>
            <a:alphaOff val="0"/>
          </a:schemeClr>
        </a:solidFill>
        <a:ln w="25400" cap="flat" cmpd="sng" algn="ctr">
          <a:solidFill>
            <a:schemeClr val="accent3">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Change Password/</a:t>
          </a:r>
        </a:p>
        <a:p>
          <a:pPr marL="0" lvl="0" indent="0" algn="ctr" defTabSz="622300">
            <a:lnSpc>
              <a:spcPct val="90000"/>
            </a:lnSpc>
            <a:spcBef>
              <a:spcPct val="0"/>
            </a:spcBef>
            <a:spcAft>
              <a:spcPct val="35000"/>
            </a:spcAft>
            <a:buNone/>
          </a:pPr>
          <a:r>
            <a:rPr lang="en-US" altLang="zh-CN" sz="1400" kern="1200" dirty="0"/>
            <a:t>User name/</a:t>
          </a:r>
        </a:p>
        <a:p>
          <a:pPr marL="0" lvl="0" indent="0" algn="ctr" defTabSz="622300">
            <a:lnSpc>
              <a:spcPct val="90000"/>
            </a:lnSpc>
            <a:spcBef>
              <a:spcPct val="0"/>
            </a:spcBef>
            <a:spcAft>
              <a:spcPct val="35000"/>
            </a:spcAft>
            <a:buNone/>
          </a:pPr>
          <a:r>
            <a:rPr lang="en-US" altLang="zh-CN" sz="1400" kern="1200" dirty="0"/>
            <a:t>Address</a:t>
          </a:r>
          <a:endParaRPr lang="zh-CN" altLang="en-US" sz="1400" kern="1200" dirty="0"/>
        </a:p>
      </dsp:txBody>
      <dsp:txXfrm>
        <a:off x="7872320" y="2794004"/>
        <a:ext cx="1155827" cy="8642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1C79F-8AF5-4B5A-8693-CED23915719E}" type="datetimeFigureOut">
              <a:rPr lang="zh-CN" altLang="en-US" smtClean="0"/>
              <a:t>2019/5/25</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C6213-A6D5-46D5-B039-2067CB1BCF73}" type="slidenum">
              <a:rPr lang="zh-CN" altLang="en-US" smtClean="0"/>
              <a:t>‹#›</a:t>
            </a:fld>
            <a:endParaRPr lang="zh-CN" altLang="en-US"/>
          </a:p>
        </p:txBody>
      </p:sp>
    </p:spTree>
    <p:extLst>
      <p:ext uri="{BB962C8B-B14F-4D97-AF65-F5344CB8AC3E}">
        <p14:creationId xmlns:p14="http://schemas.microsoft.com/office/powerpoint/2010/main" val="2398621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27</a:t>
            </a:fld>
            <a:endParaRPr lang="zh-CN" altLang="en-US"/>
          </a:p>
        </p:txBody>
      </p:sp>
    </p:spTree>
    <p:extLst>
      <p:ext uri="{BB962C8B-B14F-4D97-AF65-F5344CB8AC3E}">
        <p14:creationId xmlns:p14="http://schemas.microsoft.com/office/powerpoint/2010/main" val="1497635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36</a:t>
            </a:fld>
            <a:endParaRPr lang="zh-CN" altLang="en-US"/>
          </a:p>
        </p:txBody>
      </p:sp>
    </p:spTree>
    <p:extLst>
      <p:ext uri="{BB962C8B-B14F-4D97-AF65-F5344CB8AC3E}">
        <p14:creationId xmlns:p14="http://schemas.microsoft.com/office/powerpoint/2010/main" val="1164052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37</a:t>
            </a:fld>
            <a:endParaRPr lang="zh-CN" altLang="en-US"/>
          </a:p>
        </p:txBody>
      </p:sp>
    </p:spTree>
    <p:extLst>
      <p:ext uri="{BB962C8B-B14F-4D97-AF65-F5344CB8AC3E}">
        <p14:creationId xmlns:p14="http://schemas.microsoft.com/office/powerpoint/2010/main" val="3419081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38</a:t>
            </a:fld>
            <a:endParaRPr lang="zh-CN" altLang="en-US"/>
          </a:p>
        </p:txBody>
      </p:sp>
    </p:spTree>
    <p:extLst>
      <p:ext uri="{BB962C8B-B14F-4D97-AF65-F5344CB8AC3E}">
        <p14:creationId xmlns:p14="http://schemas.microsoft.com/office/powerpoint/2010/main" val="2158785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39</a:t>
            </a:fld>
            <a:endParaRPr lang="zh-CN" altLang="en-US"/>
          </a:p>
        </p:txBody>
      </p:sp>
    </p:spTree>
    <p:extLst>
      <p:ext uri="{BB962C8B-B14F-4D97-AF65-F5344CB8AC3E}">
        <p14:creationId xmlns:p14="http://schemas.microsoft.com/office/powerpoint/2010/main" val="100248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40</a:t>
            </a:fld>
            <a:endParaRPr lang="zh-CN" altLang="en-US"/>
          </a:p>
        </p:txBody>
      </p:sp>
    </p:spTree>
    <p:extLst>
      <p:ext uri="{BB962C8B-B14F-4D97-AF65-F5344CB8AC3E}">
        <p14:creationId xmlns:p14="http://schemas.microsoft.com/office/powerpoint/2010/main" val="73499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41</a:t>
            </a:fld>
            <a:endParaRPr lang="zh-CN" altLang="en-US"/>
          </a:p>
        </p:txBody>
      </p:sp>
    </p:spTree>
    <p:extLst>
      <p:ext uri="{BB962C8B-B14F-4D97-AF65-F5344CB8AC3E}">
        <p14:creationId xmlns:p14="http://schemas.microsoft.com/office/powerpoint/2010/main" val="3925414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42</a:t>
            </a:fld>
            <a:endParaRPr lang="zh-CN" altLang="en-US"/>
          </a:p>
        </p:txBody>
      </p:sp>
    </p:spTree>
    <p:extLst>
      <p:ext uri="{BB962C8B-B14F-4D97-AF65-F5344CB8AC3E}">
        <p14:creationId xmlns:p14="http://schemas.microsoft.com/office/powerpoint/2010/main" val="237855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43</a:t>
            </a:fld>
            <a:endParaRPr lang="zh-CN" altLang="en-US"/>
          </a:p>
        </p:txBody>
      </p:sp>
    </p:spTree>
    <p:extLst>
      <p:ext uri="{BB962C8B-B14F-4D97-AF65-F5344CB8AC3E}">
        <p14:creationId xmlns:p14="http://schemas.microsoft.com/office/powerpoint/2010/main" val="606961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44</a:t>
            </a:fld>
            <a:endParaRPr lang="zh-CN" altLang="en-US"/>
          </a:p>
        </p:txBody>
      </p:sp>
    </p:spTree>
    <p:extLst>
      <p:ext uri="{BB962C8B-B14F-4D97-AF65-F5344CB8AC3E}">
        <p14:creationId xmlns:p14="http://schemas.microsoft.com/office/powerpoint/2010/main" val="391629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28</a:t>
            </a:fld>
            <a:endParaRPr lang="zh-CN" altLang="en-US"/>
          </a:p>
        </p:txBody>
      </p:sp>
    </p:spTree>
    <p:extLst>
      <p:ext uri="{BB962C8B-B14F-4D97-AF65-F5344CB8AC3E}">
        <p14:creationId xmlns:p14="http://schemas.microsoft.com/office/powerpoint/2010/main" val="985672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29</a:t>
            </a:fld>
            <a:endParaRPr lang="zh-CN" altLang="en-US"/>
          </a:p>
        </p:txBody>
      </p:sp>
    </p:spTree>
    <p:extLst>
      <p:ext uri="{BB962C8B-B14F-4D97-AF65-F5344CB8AC3E}">
        <p14:creationId xmlns:p14="http://schemas.microsoft.com/office/powerpoint/2010/main" val="80230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30</a:t>
            </a:fld>
            <a:endParaRPr lang="zh-CN" altLang="en-US"/>
          </a:p>
        </p:txBody>
      </p:sp>
    </p:spTree>
    <p:extLst>
      <p:ext uri="{BB962C8B-B14F-4D97-AF65-F5344CB8AC3E}">
        <p14:creationId xmlns:p14="http://schemas.microsoft.com/office/powerpoint/2010/main" val="3991363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31</a:t>
            </a:fld>
            <a:endParaRPr lang="zh-CN" altLang="en-US"/>
          </a:p>
        </p:txBody>
      </p:sp>
    </p:spTree>
    <p:extLst>
      <p:ext uri="{BB962C8B-B14F-4D97-AF65-F5344CB8AC3E}">
        <p14:creationId xmlns:p14="http://schemas.microsoft.com/office/powerpoint/2010/main" val="3933453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32</a:t>
            </a:fld>
            <a:endParaRPr lang="zh-CN" altLang="en-US"/>
          </a:p>
        </p:txBody>
      </p:sp>
    </p:spTree>
    <p:extLst>
      <p:ext uri="{BB962C8B-B14F-4D97-AF65-F5344CB8AC3E}">
        <p14:creationId xmlns:p14="http://schemas.microsoft.com/office/powerpoint/2010/main" val="1363912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33</a:t>
            </a:fld>
            <a:endParaRPr lang="zh-CN" altLang="en-US"/>
          </a:p>
        </p:txBody>
      </p:sp>
    </p:spTree>
    <p:extLst>
      <p:ext uri="{BB962C8B-B14F-4D97-AF65-F5344CB8AC3E}">
        <p14:creationId xmlns:p14="http://schemas.microsoft.com/office/powerpoint/2010/main" val="273860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34</a:t>
            </a:fld>
            <a:endParaRPr lang="zh-CN" altLang="en-US"/>
          </a:p>
        </p:txBody>
      </p:sp>
    </p:spTree>
    <p:extLst>
      <p:ext uri="{BB962C8B-B14F-4D97-AF65-F5344CB8AC3E}">
        <p14:creationId xmlns:p14="http://schemas.microsoft.com/office/powerpoint/2010/main" val="220596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BC6213-A6D5-46D5-B039-2067CB1BCF73}" type="slidenum">
              <a:rPr lang="zh-CN" altLang="en-US" smtClean="0"/>
              <a:t>35</a:t>
            </a:fld>
            <a:endParaRPr lang="zh-CN" altLang="en-US"/>
          </a:p>
        </p:txBody>
      </p:sp>
    </p:spTree>
    <p:extLst>
      <p:ext uri="{BB962C8B-B14F-4D97-AF65-F5344CB8AC3E}">
        <p14:creationId xmlns:p14="http://schemas.microsoft.com/office/powerpoint/2010/main" val="280422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280684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2061859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0500"/>
            <a:ext cx="2057400" cy="406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90500"/>
            <a:ext cx="6019800" cy="406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1555560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434972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1863864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110710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405608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99960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2486221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2973341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468440-3A05-4A6E-AD59-3874DA6F61EC}" type="datetimeFigureOut">
              <a:rPr lang="zh-CN" altLang="en-US" smtClean="0"/>
              <a:t>2019/5/25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976195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6468440-3A05-4A6E-AD59-3874DA6F61EC}" type="datetimeFigureOut">
              <a:rPr lang="zh-CN" altLang="en-US" smtClean="0"/>
              <a:t>2019/5/25</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F673E5C9-5637-4D9B-BD69-006D39F4CA8D}" type="slidenum">
              <a:rPr lang="zh-CN" altLang="en-US" smtClean="0"/>
              <a:t>‹#›</a:t>
            </a:fld>
            <a:endParaRPr lang="zh-CN" altLang="en-US"/>
          </a:p>
        </p:txBody>
      </p:sp>
    </p:spTree>
    <p:extLst>
      <p:ext uri="{BB962C8B-B14F-4D97-AF65-F5344CB8AC3E}">
        <p14:creationId xmlns:p14="http://schemas.microsoft.com/office/powerpoint/2010/main" val="453173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06"/>
            <a:ext cx="9131808" cy="5705856"/>
          </a:xfrm>
          <a:prstGeom prst="rect">
            <a:avLst/>
          </a:prstGeom>
        </p:spPr>
      </p:pic>
      <p:sp>
        <p:nvSpPr>
          <p:cNvPr id="8" name="标题 1"/>
          <p:cNvSpPr txBox="1">
            <a:spLocks/>
          </p:cNvSpPr>
          <p:nvPr/>
        </p:nvSpPr>
        <p:spPr>
          <a:xfrm>
            <a:off x="389440" y="913284"/>
            <a:ext cx="8352928" cy="1584176"/>
          </a:xfrm>
          <a:prstGeom prst="rect">
            <a:avLst/>
          </a:prstGeom>
          <a:effectLst>
            <a:glow rad="139700">
              <a:schemeClr val="accent6">
                <a:satMod val="175000"/>
                <a:alpha val="40000"/>
              </a:schemeClr>
            </a:glow>
            <a:outerShdw blurRad="152400" dist="317500" dir="5400000" sx="90000" sy="-19000" rotWithShape="0">
              <a:prstClr val="black">
                <a:alpha val="15000"/>
              </a:prstClr>
            </a:outerShdw>
            <a:softEdge rad="635000"/>
          </a:effectLst>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r">
              <a:defRPr/>
            </a:pPr>
            <a:r>
              <a:rPr lang="en-US" altLang="zh-CN" sz="5400" dirty="0">
                <a:ln>
                  <a:solidFill>
                    <a:schemeClr val="accent2">
                      <a:lumMod val="40000"/>
                      <a:lumOff val="60000"/>
                    </a:schemeClr>
                  </a:solidFill>
                </a:ln>
                <a:effectLst>
                  <a:glow rad="139700">
                    <a:schemeClr val="accent5">
                      <a:satMod val="175000"/>
                      <a:alpha val="40000"/>
                    </a:schemeClr>
                  </a:glow>
                </a:effectLst>
              </a:rPr>
              <a:t>Library Management System</a:t>
            </a:r>
            <a:endParaRPr kumimoji="0" lang="en-US" altLang="zh-CN" sz="5400" b="1" i="0" u="none" strike="noStrike" kern="1200" cap="none" spc="0" normalizeH="0" baseline="0" noProof="0"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endParaRPr>
          </a:p>
        </p:txBody>
      </p:sp>
      <p:sp>
        <p:nvSpPr>
          <p:cNvPr id="9" name="标题 1"/>
          <p:cNvSpPr txBox="1">
            <a:spLocks/>
          </p:cNvSpPr>
          <p:nvPr/>
        </p:nvSpPr>
        <p:spPr>
          <a:xfrm>
            <a:off x="2123728" y="2529737"/>
            <a:ext cx="4320480" cy="2448272"/>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t>Team</a:t>
            </a:r>
            <a:r>
              <a:rPr lang="zh-CN" altLang="en-US" sz="2400" dirty="0"/>
              <a:t> </a:t>
            </a:r>
            <a:r>
              <a:rPr lang="en-US" altLang="zh-CN" sz="2400" dirty="0"/>
              <a:t>Name </a:t>
            </a:r>
            <a:r>
              <a:rPr lang="en-US" altLang="zh-CN" sz="2000" dirty="0"/>
              <a:t>: The </a:t>
            </a:r>
            <a:r>
              <a:rPr lang="zh-CN" altLang="en-US" sz="2000" dirty="0"/>
              <a:t> </a:t>
            </a:r>
            <a:r>
              <a:rPr lang="en-US" altLang="zh-CN" sz="2000" dirty="0"/>
              <a:t>Sooners</a:t>
            </a: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Team </a:t>
            </a:r>
            <a:r>
              <a:rPr lang="en-US" altLang="zh-CN" sz="2000" dirty="0"/>
              <a:t>M</a:t>
            </a:r>
            <a:r>
              <a:rPr lang="en-US" altLang="zh-CN" sz="2000" dirty="0">
                <a:latin typeface="微软雅黑" panose="020B0503020204020204" pitchFamily="34" charset="-122"/>
                <a:ea typeface="微软雅黑" panose="020B0503020204020204" pitchFamily="34" charset="-122"/>
              </a:rPr>
              <a:t>ember:</a:t>
            </a:r>
            <a:r>
              <a:rPr lang="en-US" altLang="zh-CN" sz="2000" dirty="0"/>
              <a:t>  </a:t>
            </a:r>
            <a:r>
              <a:rPr lang="en-US" altLang="zh-CN" sz="2000" dirty="0" err="1"/>
              <a:t>Sihon</a:t>
            </a:r>
            <a:r>
              <a:rPr lang="en-US" altLang="zh-CN" sz="2000" dirty="0"/>
              <a:t>      York</a:t>
            </a:r>
          </a:p>
          <a:p>
            <a:r>
              <a:rPr lang="en-US" altLang="zh-CN" sz="2000" dirty="0"/>
              <a:t>                                       </a:t>
            </a:r>
            <a:r>
              <a:rPr lang="zh-CN" altLang="en-US" sz="2000" dirty="0"/>
              <a:t>赵思豪    易宇</a:t>
            </a:r>
            <a:endParaRPr lang="en-US" altLang="zh-CN" sz="2000" dirty="0"/>
          </a:p>
          <a:p>
            <a:r>
              <a:rPr lang="en-US" altLang="zh-CN" sz="2000" dirty="0"/>
              <a:t> 		       Vicky      Vera</a:t>
            </a:r>
          </a:p>
          <a:p>
            <a:r>
              <a:rPr lang="en-US" altLang="zh-CN" sz="2000" dirty="0">
                <a:latin typeface="微软雅黑" panose="020B0503020204020204" pitchFamily="34" charset="-122"/>
                <a:ea typeface="微软雅黑" panose="020B0503020204020204" pitchFamily="34" charset="-122"/>
              </a:rPr>
              <a:t>		</a:t>
            </a:r>
            <a:r>
              <a:rPr lang="en-US" altLang="zh-CN" sz="2000" dirty="0"/>
              <a:t>         </a:t>
            </a:r>
            <a:r>
              <a:rPr lang="zh-CN" altLang="en-US" sz="2000" dirty="0"/>
              <a:t>刘莉萍    刘佳薇</a:t>
            </a:r>
            <a:endParaRPr lang="zh-CN" altLang="en-US" sz="2000" dirty="0">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altLang="zh-CN" sz="2000" b="1" i="0" u="none" strike="noStrike" kern="1200" cap="none" spc="0" normalizeH="0" baseline="0" noProof="0"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endParaRPr>
          </a:p>
        </p:txBody>
      </p:sp>
      <p:pic>
        <p:nvPicPr>
          <p:cNvPr id="5" name="Picture 2">
            <a:extLst>
              <a:ext uri="{FF2B5EF4-FFF2-40B4-BE49-F238E27FC236}">
                <a16:creationId xmlns:a16="http://schemas.microsoft.com/office/drawing/2014/main" id="{40F757BF-0A2B-4B8A-857E-07C88599DD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192" y="305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1164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1"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2)">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3" y="619232"/>
            <a:ext cx="7580710" cy="4747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237762" y="524926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user</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53190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619232"/>
            <a:ext cx="7580712" cy="4747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237762" y="524926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user</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54442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00" y="1122305"/>
            <a:ext cx="8215854" cy="361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06578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133394"/>
            <a:ext cx="7999830" cy="361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61648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551" y="1133394"/>
            <a:ext cx="6567960" cy="361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43614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483" y="1047802"/>
            <a:ext cx="7999829" cy="361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70303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26" y="1159498"/>
            <a:ext cx="7999829" cy="361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28880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57300"/>
            <a:ext cx="8285293" cy="3740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60317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753835"/>
            <a:ext cx="7200800" cy="4244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System 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393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879682"/>
            <a:ext cx="5745660" cy="41186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System 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3511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3"/>
            <a:ext cx="9144000" cy="5710434"/>
          </a:xfrm>
          <a:prstGeom prst="rect">
            <a:avLst/>
          </a:prstGeom>
        </p:spPr>
      </p:pic>
      <p:grpSp>
        <p:nvGrpSpPr>
          <p:cNvPr id="6" name="组合 5"/>
          <p:cNvGrpSpPr/>
          <p:nvPr/>
        </p:nvGrpSpPr>
        <p:grpSpPr>
          <a:xfrm>
            <a:off x="2627784" y="1035914"/>
            <a:ext cx="4929187" cy="787400"/>
            <a:chOff x="2102578" y="1038388"/>
            <a:chExt cx="4929187" cy="787400"/>
          </a:xfrm>
        </p:grpSpPr>
        <p:sp>
          <p:nvSpPr>
            <p:cNvPr id="7" name="圆角矩形 6"/>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8" name="标题 1"/>
            <p:cNvSpPr txBox="1">
              <a:spLocks/>
            </p:cNvSpPr>
            <p:nvPr/>
          </p:nvSpPr>
          <p:spPr bwMode="auto">
            <a:xfrm>
              <a:off x="2940726" y="1038388"/>
              <a:ext cx="31687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b="1" dirty="0">
                  <a:latin typeface="微软雅黑" pitchFamily="34" charset="-122"/>
                  <a:ea typeface="微软雅黑" pitchFamily="34" charset="-122"/>
                </a:rPr>
                <a:t>1.</a:t>
              </a:r>
              <a:r>
                <a:rPr lang="en-US" altLang="zh-CN" b="1" dirty="0"/>
                <a:t> Team introduction</a:t>
              </a:r>
              <a:endParaRPr lang="zh-CN" altLang="en-US" sz="2000" b="1" dirty="0">
                <a:latin typeface="微软雅黑" pitchFamily="34" charset="-122"/>
                <a:ea typeface="微软雅黑" pitchFamily="34" charset="-122"/>
              </a:endParaRPr>
            </a:p>
          </p:txBody>
        </p:sp>
      </p:grpSp>
      <p:grpSp>
        <p:nvGrpSpPr>
          <p:cNvPr id="9" name="组合 8"/>
          <p:cNvGrpSpPr/>
          <p:nvPr/>
        </p:nvGrpSpPr>
        <p:grpSpPr>
          <a:xfrm>
            <a:off x="2585719" y="1942247"/>
            <a:ext cx="4929187" cy="787400"/>
            <a:chOff x="2102578" y="985292"/>
            <a:chExt cx="4929187" cy="787400"/>
          </a:xfrm>
        </p:grpSpPr>
        <p:sp>
          <p:nvSpPr>
            <p:cNvPr id="10" name="圆角矩形 9"/>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11" name="标题 1"/>
            <p:cNvSpPr txBox="1">
              <a:spLocks/>
            </p:cNvSpPr>
            <p:nvPr/>
          </p:nvSpPr>
          <p:spPr bwMode="auto">
            <a:xfrm>
              <a:off x="2452473" y="985292"/>
              <a:ext cx="3767379"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b="1" dirty="0">
                  <a:latin typeface="微软雅黑" pitchFamily="34" charset="-122"/>
                  <a:ea typeface="微软雅黑" pitchFamily="34" charset="-122"/>
                </a:rPr>
                <a:t>2.</a:t>
              </a:r>
              <a:r>
                <a:rPr lang="en-US" altLang="zh-CN" b="1" dirty="0"/>
                <a:t> project brief</a:t>
              </a:r>
              <a:endParaRPr lang="zh-CN" altLang="en-US" sz="2000" b="1" dirty="0">
                <a:latin typeface="微软雅黑" pitchFamily="34" charset="-122"/>
                <a:ea typeface="微软雅黑" pitchFamily="34" charset="-122"/>
              </a:endParaRPr>
            </a:p>
          </p:txBody>
        </p:sp>
      </p:grpSp>
      <p:grpSp>
        <p:nvGrpSpPr>
          <p:cNvPr id="12" name="组合 11"/>
          <p:cNvGrpSpPr/>
          <p:nvPr/>
        </p:nvGrpSpPr>
        <p:grpSpPr>
          <a:xfrm>
            <a:off x="2627784" y="2836541"/>
            <a:ext cx="4929187" cy="787400"/>
            <a:chOff x="2102578" y="963943"/>
            <a:chExt cx="4929187" cy="787400"/>
          </a:xfrm>
        </p:grpSpPr>
        <p:sp>
          <p:nvSpPr>
            <p:cNvPr id="13" name="圆角矩形 12"/>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14" name="标题 1"/>
            <p:cNvSpPr txBox="1">
              <a:spLocks/>
            </p:cNvSpPr>
            <p:nvPr/>
          </p:nvSpPr>
          <p:spPr bwMode="auto">
            <a:xfrm>
              <a:off x="2940724" y="963943"/>
              <a:ext cx="31687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b="1" dirty="0">
                  <a:latin typeface="微软雅黑" pitchFamily="34" charset="-122"/>
                  <a:ea typeface="微软雅黑" pitchFamily="34" charset="-122"/>
                </a:rPr>
                <a:t>3.</a:t>
              </a:r>
              <a:r>
                <a:rPr lang="en-US" altLang="zh-CN" b="1" dirty="0"/>
                <a:t> project</a:t>
              </a:r>
              <a:r>
                <a:rPr lang="en-US" altLang="zh-CN" dirty="0"/>
                <a:t> </a:t>
              </a:r>
              <a:r>
                <a:rPr lang="en-US" altLang="zh-CN" b="1" dirty="0"/>
                <a:t>structure</a:t>
              </a:r>
              <a:endParaRPr lang="zh-CN" altLang="en-US" sz="2000" dirty="0">
                <a:latin typeface="微软雅黑" pitchFamily="34" charset="-122"/>
                <a:ea typeface="微软雅黑" pitchFamily="34" charset="-122"/>
              </a:endParaRPr>
            </a:p>
          </p:txBody>
        </p:sp>
      </p:grpSp>
      <p:grpSp>
        <p:nvGrpSpPr>
          <p:cNvPr id="15" name="组合 14"/>
          <p:cNvGrpSpPr/>
          <p:nvPr/>
        </p:nvGrpSpPr>
        <p:grpSpPr>
          <a:xfrm>
            <a:off x="2627784" y="3795427"/>
            <a:ext cx="4929187" cy="787400"/>
            <a:chOff x="2102578" y="985292"/>
            <a:chExt cx="4929187" cy="787400"/>
          </a:xfrm>
        </p:grpSpPr>
        <p:sp>
          <p:nvSpPr>
            <p:cNvPr id="16" name="圆角矩形 15"/>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17" name="标题 1"/>
            <p:cNvSpPr txBox="1">
              <a:spLocks/>
            </p:cNvSpPr>
            <p:nvPr/>
          </p:nvSpPr>
          <p:spPr bwMode="auto">
            <a:xfrm>
              <a:off x="2958359" y="985292"/>
              <a:ext cx="31687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b="1" dirty="0">
                  <a:latin typeface="微软雅黑" pitchFamily="34" charset="-122"/>
                  <a:ea typeface="微软雅黑" pitchFamily="34" charset="-122"/>
                </a:rPr>
                <a:t>4.</a:t>
              </a:r>
              <a:r>
                <a:rPr lang="en-US" altLang="zh-CN" b="1" dirty="0"/>
                <a:t> project</a:t>
              </a:r>
              <a:r>
                <a:rPr lang="en-US" altLang="zh-CN" dirty="0"/>
                <a:t> </a:t>
              </a:r>
              <a:r>
                <a:rPr lang="en-US" altLang="zh-CN" b="1" dirty="0"/>
                <a:t>display</a:t>
              </a:r>
              <a:endParaRPr lang="zh-CN" altLang="en-US" sz="2000" dirty="0">
                <a:latin typeface="微软雅黑" pitchFamily="34" charset="-122"/>
                <a:ea typeface="微软雅黑" pitchFamily="34" charset="-122"/>
              </a:endParaRPr>
            </a:p>
          </p:txBody>
        </p:sp>
      </p:grpSp>
      <p:pic>
        <p:nvPicPr>
          <p:cNvPr id="18" name="Picture 2">
            <a:extLst>
              <a:ext uri="{FF2B5EF4-FFF2-40B4-BE49-F238E27FC236}">
                <a16:creationId xmlns:a16="http://schemas.microsoft.com/office/drawing/2014/main" id="{91CD67D1-95CC-4A16-AC96-61092F18D1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965784" y="13657"/>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7848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2)">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974" y="842490"/>
            <a:ext cx="5077502" cy="4181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System 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412505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727175"/>
            <a:ext cx="5228337" cy="4306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System 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10614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 y="0"/>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216" y="716643"/>
            <a:ext cx="7262461" cy="4594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System 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17135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842489"/>
            <a:ext cx="7056784" cy="42638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Report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72624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217" y="632870"/>
            <a:ext cx="7202654" cy="45807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Report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64028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sp>
        <p:nvSpPr>
          <p:cNvPr id="20" name="Text Box 11"/>
          <p:cNvSpPr txBox="1">
            <a:spLocks noChangeArrowheads="1"/>
          </p:cNvSpPr>
          <p:nvPr/>
        </p:nvSpPr>
        <p:spPr bwMode="auto">
          <a:xfrm>
            <a:off x="3355219" y="521360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Report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pic>
        <p:nvPicPr>
          <p:cNvPr id="3" name="图片 2">
            <a:extLst>
              <a:ext uri="{FF2B5EF4-FFF2-40B4-BE49-F238E27FC236}">
                <a16:creationId xmlns:a16="http://schemas.microsoft.com/office/drawing/2014/main" id="{A0C5FE9A-763B-41B4-A167-8B4F81390BA6}"/>
              </a:ext>
            </a:extLst>
          </p:cNvPr>
          <p:cNvPicPr>
            <a:picLocks noChangeAspect="1"/>
          </p:cNvPicPr>
          <p:nvPr/>
        </p:nvPicPr>
        <p:blipFill>
          <a:blip r:embed="rId4"/>
          <a:stretch>
            <a:fillRect/>
          </a:stretch>
        </p:blipFill>
        <p:spPr>
          <a:xfrm>
            <a:off x="971600" y="913294"/>
            <a:ext cx="7829996" cy="3877767"/>
          </a:xfrm>
          <a:prstGeom prst="rect">
            <a:avLst/>
          </a:prstGeom>
        </p:spPr>
      </p:pic>
    </p:spTree>
    <p:extLst>
      <p:ext uri="{BB962C8B-B14F-4D97-AF65-F5344CB8AC3E}">
        <p14:creationId xmlns:p14="http://schemas.microsoft.com/office/powerpoint/2010/main" val="3962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 y="0"/>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0059"/>
            <a:ext cx="3080375" cy="2537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6399" y="1102815"/>
            <a:ext cx="5740093" cy="3687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245428" y="3721596"/>
            <a:ext cx="2643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t>User login</a:t>
            </a:r>
            <a:endParaRPr lang="zh-CN" altLang="en-US" sz="2400" b="1" dirty="0">
              <a:latin typeface="微软雅黑" pitchFamily="34" charset="-122"/>
              <a:ea typeface="微软雅黑" pitchFamily="34" charset="-122"/>
            </a:endParaRPr>
          </a:p>
        </p:txBody>
      </p:sp>
      <p:grpSp>
        <p:nvGrpSpPr>
          <p:cNvPr id="23" name="组合 22"/>
          <p:cNvGrpSpPr/>
          <p:nvPr/>
        </p:nvGrpSpPr>
        <p:grpSpPr>
          <a:xfrm>
            <a:off x="3080375" y="408782"/>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6" name="Picture 2">
            <a:extLst>
              <a:ext uri="{FF2B5EF4-FFF2-40B4-BE49-F238E27FC236}">
                <a16:creationId xmlns:a16="http://schemas.microsoft.com/office/drawing/2014/main" id="{CD12E3A1-50ED-4013-8028-B03FFEAB0E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36632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2)">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11" y="658754"/>
            <a:ext cx="7488832" cy="44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2590665" y="5212835"/>
            <a:ext cx="3881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微软雅黑" pitchFamily="34" charset="-122"/>
                <a:ea typeface="微软雅黑" pitchFamily="34" charset="-122"/>
              </a:rPr>
              <a:t>Personal information</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05481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437" y="607599"/>
            <a:ext cx="7101764" cy="4498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 search</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57098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437" y="730192"/>
            <a:ext cx="7101764" cy="42535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 search</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4698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3"/>
            <a:ext cx="9144000" cy="5710434"/>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8229" y="503156"/>
            <a:ext cx="3095619" cy="2212714"/>
          </a:xfrm>
          <a:prstGeom prst="rect">
            <a:avLst/>
          </a:prstGeom>
          <a:ln>
            <a:noFill/>
          </a:ln>
          <a:effectLst>
            <a:outerShdw blurRad="292100" dist="139700" dir="2700000" algn="tl" rotWithShape="0">
              <a:srgbClr val="333333">
                <a:alpha val="65000"/>
              </a:srgbClr>
            </a:outerShdw>
          </a:effectLst>
          <a:extLst/>
        </p:spPr>
      </p:pic>
      <p:sp>
        <p:nvSpPr>
          <p:cNvPr id="7" name="圆角矩形 6"/>
          <p:cNvSpPr/>
          <p:nvPr/>
        </p:nvSpPr>
        <p:spPr>
          <a:xfrm>
            <a:off x="2339752" y="2874133"/>
            <a:ext cx="6696744" cy="2648248"/>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49636" y="2884706"/>
            <a:ext cx="6696744" cy="2862322"/>
          </a:xfrm>
          <a:prstGeom prst="rect">
            <a:avLst/>
          </a:prstGeom>
          <a:noFill/>
        </p:spPr>
        <p:txBody>
          <a:bodyPr wrap="square" rtlCol="0">
            <a:spAutoFit/>
          </a:bodyPr>
          <a:lstStyle/>
          <a:p>
            <a:r>
              <a:rPr lang="en-US" altLang="zh-CN" dirty="0"/>
              <a:t>Our team was founded on April 18, 2019, named Sooners, with four members, </a:t>
            </a:r>
            <a:r>
              <a:rPr lang="en-US" altLang="zh-CN" dirty="0" err="1"/>
              <a:t>Sihon</a:t>
            </a:r>
            <a:r>
              <a:rPr lang="en-US" altLang="zh-CN" dirty="0"/>
              <a:t>, York, Vicky, Vera. With the common dream and pursuit, as well as the love of learning, we have formed this united team. Our team slogan is: "where there is a will, there is a way. Our team has a strong spirit of exploration and desire for the unknown. Under the leadership of group leader </a:t>
            </a:r>
            <a:r>
              <a:rPr lang="en-US" altLang="zh-CN" dirty="0" err="1"/>
              <a:t>Sihon</a:t>
            </a:r>
            <a:r>
              <a:rPr lang="en-US" altLang="zh-CN" dirty="0"/>
              <a:t>, we have a clear division of labor, and we help each other and make progress together in the process. We met with many difficulties in doing this project. But our slogan guides us and makes us believe that we will succeed.</a:t>
            </a:r>
            <a:endParaRPr lang="zh-CN" altLang="zh-CN" dirty="0"/>
          </a:p>
          <a:p>
            <a:r>
              <a:rPr lang="zh-CN" altLang="en-US" dirty="0">
                <a:latin typeface="微软雅黑" pitchFamily="34" charset="-122"/>
                <a:ea typeface="微软雅黑" pitchFamily="34" charset="-122"/>
              </a:rPr>
              <a:t>　　　　　　　　　　　　　　　</a:t>
            </a:r>
          </a:p>
        </p:txBody>
      </p:sp>
      <p:sp>
        <p:nvSpPr>
          <p:cNvPr id="3" name="文本框 2">
            <a:extLst>
              <a:ext uri="{FF2B5EF4-FFF2-40B4-BE49-F238E27FC236}">
                <a16:creationId xmlns:a16="http://schemas.microsoft.com/office/drawing/2014/main" id="{EA15D3D7-C996-4FBE-8585-7219203493EB}"/>
              </a:ext>
            </a:extLst>
          </p:cNvPr>
          <p:cNvSpPr txBox="1"/>
          <p:nvPr/>
        </p:nvSpPr>
        <p:spPr>
          <a:xfrm>
            <a:off x="4283968" y="1057300"/>
            <a:ext cx="4056588" cy="646331"/>
          </a:xfrm>
          <a:prstGeom prst="rect">
            <a:avLst/>
          </a:prstGeom>
          <a:noFill/>
        </p:spPr>
        <p:txBody>
          <a:bodyPr wrap="square" rtlCol="0">
            <a:spAutoFit/>
          </a:bodyPr>
          <a:lstStyle/>
          <a:p>
            <a:r>
              <a:rPr lang="en-US" altLang="zh-CN" sz="3600" b="1" dirty="0">
                <a:solidFill>
                  <a:srgbClr val="92D050"/>
                </a:solidFill>
              </a:rPr>
              <a:t>Team introduction</a:t>
            </a:r>
            <a:endParaRPr lang="zh-CN" altLang="en-US" sz="3600" dirty="0">
              <a:solidFill>
                <a:srgbClr val="92D050"/>
              </a:solidFill>
            </a:endParaRPr>
          </a:p>
        </p:txBody>
      </p:sp>
    </p:spTree>
    <p:extLst>
      <p:ext uri="{BB962C8B-B14F-4D97-AF65-F5344CB8AC3E}">
        <p14:creationId xmlns:p14="http://schemas.microsoft.com/office/powerpoint/2010/main" val="416962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924" y="607599"/>
            <a:ext cx="6894791" cy="4498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 search</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59860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255" y="626009"/>
            <a:ext cx="5928129" cy="44619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 search</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99091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9588" y="607599"/>
            <a:ext cx="6724864" cy="4498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微软雅黑" pitchFamily="34" charset="-122"/>
                <a:ea typeface="微软雅黑" pitchFamily="34" charset="-122"/>
              </a:rPr>
              <a:t>Borrowing state</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78226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255" y="710369"/>
            <a:ext cx="5928129" cy="4293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 search</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6869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456" y="607599"/>
            <a:ext cx="6157127" cy="4498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微软雅黑" pitchFamily="34" charset="-122"/>
                <a:ea typeface="微软雅黑" pitchFamily="34" charset="-122"/>
              </a:rPr>
              <a:t>Borrowing state</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78487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9255" y="862837"/>
            <a:ext cx="5928129" cy="3988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Book search</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413404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9588" y="607599"/>
            <a:ext cx="6724864" cy="4498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微软雅黑" pitchFamily="34" charset="-122"/>
                <a:ea typeface="微软雅黑" pitchFamily="34" charset="-122"/>
              </a:rPr>
              <a:t>Borrowing state</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4709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318" y="400063"/>
            <a:ext cx="6464012" cy="4777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Change password</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5106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193" y="400063"/>
            <a:ext cx="6328262" cy="4777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Change password</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60842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433" y="400063"/>
            <a:ext cx="6233781" cy="4777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Change user</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1728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7"/>
            <a:ext cx="9144000" cy="5710434"/>
          </a:xfrm>
          <a:prstGeom prst="rect">
            <a:avLst/>
          </a:prstGeom>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965784" y="13657"/>
            <a:ext cx="1178216" cy="842176"/>
          </a:xfrm>
          <a:prstGeom prst="rect">
            <a:avLst/>
          </a:prstGeom>
          <a:ln>
            <a:noFill/>
          </a:ln>
          <a:effectLst>
            <a:outerShdw blurRad="292100" dist="139700" dir="2700000" algn="tl" rotWithShape="0">
              <a:srgbClr val="333333">
                <a:alpha val="65000"/>
              </a:srgbClr>
            </a:outerShdw>
          </a:effectLst>
          <a:extLst/>
        </p:spPr>
      </p:pic>
      <p:sp>
        <p:nvSpPr>
          <p:cNvPr id="7" name="圆角矩形 6"/>
          <p:cNvSpPr/>
          <p:nvPr/>
        </p:nvSpPr>
        <p:spPr>
          <a:xfrm>
            <a:off x="1979712" y="1988405"/>
            <a:ext cx="6840760" cy="2813311"/>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051720" y="2067493"/>
            <a:ext cx="6696744" cy="2585323"/>
          </a:xfrm>
          <a:prstGeom prst="rect">
            <a:avLst/>
          </a:prstGeom>
          <a:noFill/>
        </p:spPr>
        <p:txBody>
          <a:bodyPr wrap="square" rtlCol="0">
            <a:spAutoFit/>
          </a:bodyPr>
          <a:lstStyle/>
          <a:p>
            <a:r>
              <a:rPr lang="en-US" altLang="zh-CN" b="1" dirty="0"/>
              <a:t>T</a:t>
            </a:r>
            <a:r>
              <a:rPr lang="en-US" altLang="zh-CN" dirty="0"/>
              <a:t>his is a management system for library, it can realize the automation of operation flow by electronic method, which replaces the traditional manual operation, thus reducing the workload of librarians. The library management system not only realizes the self-help loan and return of books, but also effectively reduces the friction between the administrator and the user. It effectively shortens the distance between books and users, reduces the dependence on librarians, and believes that our system will bring convenience to users and administrators.</a:t>
            </a:r>
            <a:r>
              <a:rPr lang="zh-CN" altLang="en-US" dirty="0">
                <a:latin typeface="微软雅黑" pitchFamily="34" charset="-122"/>
                <a:ea typeface="微软雅黑" pitchFamily="34" charset="-122"/>
              </a:rPr>
              <a:t>　　　　　　　　　　　　　　　</a:t>
            </a:r>
          </a:p>
        </p:txBody>
      </p:sp>
      <p:sp>
        <p:nvSpPr>
          <p:cNvPr id="3" name="文本框 2">
            <a:extLst>
              <a:ext uri="{FF2B5EF4-FFF2-40B4-BE49-F238E27FC236}">
                <a16:creationId xmlns:a16="http://schemas.microsoft.com/office/drawing/2014/main" id="{EA15D3D7-C996-4FBE-8585-7219203493EB}"/>
              </a:ext>
            </a:extLst>
          </p:cNvPr>
          <p:cNvSpPr txBox="1"/>
          <p:nvPr/>
        </p:nvSpPr>
        <p:spPr>
          <a:xfrm>
            <a:off x="3563888" y="625252"/>
            <a:ext cx="3096344" cy="646331"/>
          </a:xfrm>
          <a:prstGeom prst="rect">
            <a:avLst/>
          </a:prstGeom>
          <a:noFill/>
        </p:spPr>
        <p:txBody>
          <a:bodyPr wrap="square" rtlCol="0">
            <a:spAutoFit/>
          </a:bodyPr>
          <a:lstStyle/>
          <a:p>
            <a:r>
              <a:rPr lang="en-US" altLang="zh-CN" sz="3600" b="1" dirty="0">
                <a:solidFill>
                  <a:srgbClr val="92D050"/>
                </a:solidFill>
              </a:rPr>
              <a:t>project brief</a:t>
            </a:r>
            <a:endParaRPr lang="zh-CN" altLang="en-US" sz="3600" dirty="0">
              <a:solidFill>
                <a:srgbClr val="92D050"/>
              </a:solidFill>
            </a:endParaRPr>
          </a:p>
        </p:txBody>
      </p:sp>
    </p:spTree>
    <p:extLst>
      <p:ext uri="{BB962C8B-B14F-4D97-AF65-F5344CB8AC3E}">
        <p14:creationId xmlns:p14="http://schemas.microsoft.com/office/powerpoint/2010/main" val="109142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903" y="400063"/>
            <a:ext cx="6340225" cy="4777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Change address</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40262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903" y="421499"/>
            <a:ext cx="6340225" cy="47348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Change address</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05072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399" y="421499"/>
            <a:ext cx="6295232" cy="47348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Change phone number</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76703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922" y="421499"/>
            <a:ext cx="6142186" cy="47348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Change phone number</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411578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922" y="448326"/>
            <a:ext cx="6142186" cy="4681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563888" y="5177811"/>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Change phone number</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96128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 y="4572"/>
            <a:ext cx="9131808" cy="5705856"/>
          </a:xfrm>
          <a:prstGeom prst="rect">
            <a:avLst/>
          </a:prstGeom>
        </p:spPr>
      </p:pic>
      <p:sp>
        <p:nvSpPr>
          <p:cNvPr id="5" name="标题 1"/>
          <p:cNvSpPr txBox="1">
            <a:spLocks/>
          </p:cNvSpPr>
          <p:nvPr/>
        </p:nvSpPr>
        <p:spPr>
          <a:xfrm>
            <a:off x="2857617" y="2427300"/>
            <a:ext cx="3786214" cy="69678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lang="en-US" altLang="zh-CN" sz="4000" b="1" noProof="0"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Thank you</a:t>
            </a:r>
            <a:r>
              <a:rPr lang="zh-CN" altLang="en-US" sz="4000" b="1" noProof="0"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a:t>
            </a:r>
            <a:endParaRPr kumimoji="0" lang="en-US" altLang="zh-CN" sz="4000" b="1" i="0" u="none" strike="noStrike" kern="1200" cap="none" spc="0" normalizeH="0" baseline="0" noProof="0"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8320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 y="4572"/>
            <a:ext cx="9131808" cy="5705856"/>
          </a:xfrm>
          <a:prstGeom prst="rect">
            <a:avLst/>
          </a:prstGeom>
        </p:spPr>
      </p:pic>
      <p:sp>
        <p:nvSpPr>
          <p:cNvPr id="5" name="标题 1"/>
          <p:cNvSpPr txBox="1">
            <a:spLocks/>
          </p:cNvSpPr>
          <p:nvPr/>
        </p:nvSpPr>
        <p:spPr>
          <a:xfrm>
            <a:off x="2857617" y="2427300"/>
            <a:ext cx="3786214" cy="69678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altLang="zh-CN" sz="4000" b="1" i="0" u="none" strike="noStrike" kern="1200" cap="none" spc="0" normalizeH="0" baseline="0" noProof="0"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cs typeface="+mj-cs"/>
            </a:endParaRPr>
          </a:p>
        </p:txBody>
      </p:sp>
      <p:sp>
        <p:nvSpPr>
          <p:cNvPr id="2" name="文本框 1">
            <a:extLst>
              <a:ext uri="{FF2B5EF4-FFF2-40B4-BE49-F238E27FC236}">
                <a16:creationId xmlns:a16="http://schemas.microsoft.com/office/drawing/2014/main" id="{0EB38C8A-B5B1-4479-A437-43663D8B0079}"/>
              </a:ext>
            </a:extLst>
          </p:cNvPr>
          <p:cNvSpPr txBox="1"/>
          <p:nvPr/>
        </p:nvSpPr>
        <p:spPr>
          <a:xfrm>
            <a:off x="2834731" y="424456"/>
            <a:ext cx="3960439"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structure</a:t>
            </a:r>
            <a:endParaRPr lang="zh-CN" altLang="en-US" sz="3600" dirty="0">
              <a:solidFill>
                <a:srgbClr val="92D050"/>
              </a:solidFill>
            </a:endParaRPr>
          </a:p>
        </p:txBody>
      </p:sp>
      <p:graphicFrame>
        <p:nvGraphicFramePr>
          <p:cNvPr id="6" name="图示 5">
            <a:extLst>
              <a:ext uri="{FF2B5EF4-FFF2-40B4-BE49-F238E27FC236}">
                <a16:creationId xmlns:a16="http://schemas.microsoft.com/office/drawing/2014/main" id="{CE76216F-154C-4864-BFA8-9C061BEA5A97}"/>
              </a:ext>
            </a:extLst>
          </p:cNvPr>
          <p:cNvGraphicFramePr/>
          <p:nvPr>
            <p:extLst>
              <p:ext uri="{D42A27DB-BD31-4B8C-83A1-F6EECF244321}">
                <p14:modId xmlns:p14="http://schemas.microsoft.com/office/powerpoint/2010/main" val="2457338449"/>
              </p:ext>
            </p:extLst>
          </p:nvPr>
        </p:nvGraphicFramePr>
        <p:xfrm>
          <a:off x="0" y="1201767"/>
          <a:ext cx="9131808" cy="4270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
            <a:extLst>
              <a:ext uri="{FF2B5EF4-FFF2-40B4-BE49-F238E27FC236}">
                <a16:creationId xmlns:a16="http://schemas.microsoft.com/office/drawing/2014/main" id="{B7AAC3C8-61F1-4343-B9FB-1A0B146BAD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78925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1"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2)">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42" y="1086464"/>
            <a:ext cx="3941071" cy="3139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318" y="1023589"/>
            <a:ext cx="4117200" cy="3274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2915821" y="4660857"/>
            <a:ext cx="3240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user</a:t>
            </a:r>
            <a:r>
              <a:rPr lang="en-US" altLang="zh-CN" sz="2400" dirty="0"/>
              <a:t> </a:t>
            </a:r>
            <a:r>
              <a:rPr lang="en-US" altLang="zh-CN" sz="2400" b="1" dirty="0"/>
              <a:t>registration</a:t>
            </a:r>
            <a:endParaRPr lang="zh-CN" altLang="en-US" sz="2400" b="1" dirty="0">
              <a:latin typeface="微软雅黑" pitchFamily="34" charset="-122"/>
              <a:ea typeface="微软雅黑" pitchFamily="34" charset="-122"/>
            </a:endParaRPr>
          </a:p>
        </p:txBody>
      </p:sp>
      <p:grpSp>
        <p:nvGrpSpPr>
          <p:cNvPr id="23" name="组合 22"/>
          <p:cNvGrpSpPr/>
          <p:nvPr/>
        </p:nvGrpSpPr>
        <p:grpSpPr>
          <a:xfrm>
            <a:off x="4267094" y="637478"/>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0DABB510-EC26-4AE9-A377-1D2D8FC460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57106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 y="0"/>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0059"/>
            <a:ext cx="3080375" cy="253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399" y="841275"/>
            <a:ext cx="5740093" cy="41097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245428" y="3721596"/>
            <a:ext cx="2643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t>Administrator login</a:t>
            </a:r>
            <a:endParaRPr lang="zh-CN" altLang="en-US" sz="2400" b="1" dirty="0">
              <a:latin typeface="微软雅黑" pitchFamily="34" charset="-122"/>
              <a:ea typeface="微软雅黑" pitchFamily="34" charset="-122"/>
            </a:endParaRPr>
          </a:p>
        </p:txBody>
      </p:sp>
      <p:grpSp>
        <p:nvGrpSpPr>
          <p:cNvPr id="23" name="组合 22"/>
          <p:cNvGrpSpPr/>
          <p:nvPr/>
        </p:nvGrpSpPr>
        <p:grpSpPr>
          <a:xfrm>
            <a:off x="3080375" y="408782"/>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6" name="Picture 2">
            <a:extLst>
              <a:ext uri="{FF2B5EF4-FFF2-40B4-BE49-F238E27FC236}">
                <a16:creationId xmlns:a16="http://schemas.microsoft.com/office/drawing/2014/main" id="{CD12E3A1-50ED-4013-8028-B03FFEAB0E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87357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2)">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608632"/>
            <a:ext cx="7580712" cy="4769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 Box 11"/>
          <p:cNvSpPr txBox="1">
            <a:spLocks noChangeArrowheads="1"/>
          </p:cNvSpPr>
          <p:nvPr/>
        </p:nvSpPr>
        <p:spPr bwMode="auto">
          <a:xfrm>
            <a:off x="3237762" y="524926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user</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40216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 y="-4073"/>
            <a:ext cx="9139126" cy="5715000"/>
          </a:xfrm>
          <a:prstGeom prst="rect">
            <a:avLst/>
          </a:prstGeom>
        </p:spPr>
      </p:pic>
      <p:sp>
        <p:nvSpPr>
          <p:cNvPr id="20" name="Text Box 11"/>
          <p:cNvSpPr txBox="1">
            <a:spLocks noChangeArrowheads="1"/>
          </p:cNvSpPr>
          <p:nvPr/>
        </p:nvSpPr>
        <p:spPr bwMode="auto">
          <a:xfrm>
            <a:off x="3237762" y="5249262"/>
            <a:ext cx="308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t>user</a:t>
            </a:r>
            <a:r>
              <a:rPr lang="en-US" altLang="zh-CN" sz="2400" dirty="0"/>
              <a:t> </a:t>
            </a:r>
            <a:r>
              <a:rPr lang="en-US" altLang="zh-CN" sz="2400" b="1" dirty="0"/>
              <a:t>management</a:t>
            </a:r>
            <a:endParaRPr lang="zh-CN" altLang="en-US" sz="2400" b="1" dirty="0">
              <a:latin typeface="微软雅黑" pitchFamily="34" charset="-122"/>
              <a:ea typeface="微软雅黑" pitchFamily="34" charset="-122"/>
            </a:endParaRPr>
          </a:p>
        </p:txBody>
      </p:sp>
      <p:grpSp>
        <p:nvGrpSpPr>
          <p:cNvPr id="23" name="组合 22"/>
          <p:cNvGrpSpPr/>
          <p:nvPr/>
        </p:nvGrpSpPr>
        <p:grpSpPr>
          <a:xfrm rot="16200000">
            <a:off x="4395975" y="-1243173"/>
            <a:ext cx="216024" cy="3919634"/>
            <a:chOff x="2951820" y="1026098"/>
            <a:chExt cx="216024" cy="3919634"/>
          </a:xfrm>
        </p:grpSpPr>
        <p:cxnSp>
          <p:nvCxnSpPr>
            <p:cNvPr id="24" name="直接连接符 23"/>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文本框 1">
            <a:extLst>
              <a:ext uri="{FF2B5EF4-FFF2-40B4-BE49-F238E27FC236}">
                <a16:creationId xmlns:a16="http://schemas.microsoft.com/office/drawing/2014/main" id="{00A112B1-6FB9-45DE-BADC-25EEBBE0EBEB}"/>
              </a:ext>
            </a:extLst>
          </p:cNvPr>
          <p:cNvSpPr txBox="1"/>
          <p:nvPr/>
        </p:nvSpPr>
        <p:spPr>
          <a:xfrm>
            <a:off x="3120305" y="33120"/>
            <a:ext cx="3315272" cy="646331"/>
          </a:xfrm>
          <a:prstGeom prst="rect">
            <a:avLst/>
          </a:prstGeom>
          <a:noFill/>
        </p:spPr>
        <p:txBody>
          <a:bodyPr wrap="square" rtlCol="0">
            <a:spAutoFit/>
          </a:bodyPr>
          <a:lstStyle/>
          <a:p>
            <a:r>
              <a:rPr lang="en-US" altLang="zh-CN" sz="3600" b="1" dirty="0">
                <a:solidFill>
                  <a:srgbClr val="92D050"/>
                </a:solidFill>
              </a:rPr>
              <a:t>project</a:t>
            </a:r>
            <a:r>
              <a:rPr lang="en-US" altLang="zh-CN" sz="3600" dirty="0">
                <a:solidFill>
                  <a:srgbClr val="92D050"/>
                </a:solidFill>
              </a:rPr>
              <a:t> </a:t>
            </a:r>
            <a:r>
              <a:rPr lang="en-US" altLang="zh-CN" sz="3600" b="1" dirty="0">
                <a:solidFill>
                  <a:srgbClr val="92D050"/>
                </a:solidFill>
              </a:rPr>
              <a:t>display</a:t>
            </a:r>
            <a:endParaRPr lang="zh-CN" altLang="en-US" sz="3600" dirty="0">
              <a:solidFill>
                <a:srgbClr val="92D050"/>
              </a:solidFill>
            </a:endParaRPr>
          </a:p>
        </p:txBody>
      </p:sp>
      <p:pic>
        <p:nvPicPr>
          <p:cNvPr id="10" name="Picture 2">
            <a:extLst>
              <a:ext uri="{FF2B5EF4-FFF2-40B4-BE49-F238E27FC236}">
                <a16:creationId xmlns:a16="http://schemas.microsoft.com/office/drawing/2014/main" id="{43718549-2340-4D7F-A7C5-46449A3E49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314"/>
            <a:ext cx="1178216" cy="842176"/>
          </a:xfrm>
          <a:prstGeom prst="rect">
            <a:avLst/>
          </a:prstGeom>
          <a:ln>
            <a:noFill/>
          </a:ln>
          <a:effectLst>
            <a:outerShdw blurRad="292100" dist="139700" dir="2700000" algn="tl" rotWithShape="0">
              <a:srgbClr val="333333">
                <a:alpha val="65000"/>
              </a:srgbClr>
            </a:outerShdw>
          </a:effectLst>
          <a:extLst/>
        </p:spPr>
      </p:pic>
      <p:pic>
        <p:nvPicPr>
          <p:cNvPr id="11" name="图片 10">
            <a:extLst>
              <a:ext uri="{FF2B5EF4-FFF2-40B4-BE49-F238E27FC236}">
                <a16:creationId xmlns:a16="http://schemas.microsoft.com/office/drawing/2014/main" id="{EAC6F9B3-AB58-4757-BE2D-17181BB36840}"/>
              </a:ext>
            </a:extLst>
          </p:cNvPr>
          <p:cNvPicPr>
            <a:picLocks noChangeAspect="1"/>
          </p:cNvPicPr>
          <p:nvPr/>
        </p:nvPicPr>
        <p:blipFill>
          <a:blip r:embed="rId4"/>
          <a:stretch>
            <a:fillRect/>
          </a:stretch>
        </p:blipFill>
        <p:spPr>
          <a:xfrm>
            <a:off x="1204681" y="598069"/>
            <a:ext cx="7631428" cy="4779711"/>
          </a:xfrm>
          <a:prstGeom prst="rect">
            <a:avLst/>
          </a:prstGeom>
        </p:spPr>
      </p:pic>
    </p:spTree>
    <p:extLst>
      <p:ext uri="{BB962C8B-B14F-4D97-AF65-F5344CB8AC3E}">
        <p14:creationId xmlns:p14="http://schemas.microsoft.com/office/powerpoint/2010/main" val="250545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412</Words>
  <Application>Microsoft Office PowerPoint</Application>
  <PresentationFormat>全屏显示(16:10)</PresentationFormat>
  <Paragraphs>131</Paragraphs>
  <Slides>45</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45</vt:i4>
      </vt:variant>
    </vt:vector>
  </HeadingPairs>
  <TitlesOfParts>
    <vt:vector size="50" baseType="lpstr">
      <vt:lpstr>等线</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 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思豪 赵</cp:lastModifiedBy>
  <cp:revision>31</cp:revision>
  <dcterms:created xsi:type="dcterms:W3CDTF">2011-09-10T12:04:23Z</dcterms:created>
  <dcterms:modified xsi:type="dcterms:W3CDTF">2019-05-25T06:13:14Z</dcterms:modified>
</cp:coreProperties>
</file>